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51" d="100"/>
          <a:sy n="51" d="100"/>
        </p:scale>
        <p:origin x="-540" y="2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76593D-902C-43B9-9BB6-DA76E8800D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F78D8A1-ADF3-4ED9-880C-0F56F49432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812A81F-5CDC-4CBB-93BA-B66499C5FC4B}"/>
              </a:ext>
            </a:extLst>
          </p:cNvPr>
          <p:cNvSpPr>
            <a:spLocks noGrp="1"/>
          </p:cNvSpPr>
          <p:nvPr>
            <p:ph type="dt" sz="half" idx="10"/>
          </p:nvPr>
        </p:nvSpPr>
        <p:spPr/>
        <p:txBody>
          <a:bodyPr/>
          <a:lstStyle/>
          <a:p>
            <a:fld id="{F2812B16-A74A-4AB8-8682-B56ADEE6F32C}" type="datetimeFigureOut">
              <a:rPr lang="en-US" smtClean="0"/>
              <a:t>2/19/2019</a:t>
            </a:fld>
            <a:endParaRPr lang="en-US"/>
          </a:p>
        </p:txBody>
      </p:sp>
      <p:sp>
        <p:nvSpPr>
          <p:cNvPr id="5" name="Footer Placeholder 4">
            <a:extLst>
              <a:ext uri="{FF2B5EF4-FFF2-40B4-BE49-F238E27FC236}">
                <a16:creationId xmlns:a16="http://schemas.microsoft.com/office/drawing/2014/main" xmlns="" id="{709F1D03-5DD7-40D0-9476-D4C9FE46B1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30CAC65-36AD-45FA-AC61-6D626AB5A0B9}"/>
              </a:ext>
            </a:extLst>
          </p:cNvPr>
          <p:cNvSpPr>
            <a:spLocks noGrp="1"/>
          </p:cNvSpPr>
          <p:nvPr>
            <p:ph type="sldNum" sz="quarter" idx="12"/>
          </p:nvPr>
        </p:nvSpPr>
        <p:spPr/>
        <p:txBody>
          <a:bodyPr/>
          <a:lstStyle/>
          <a:p>
            <a:fld id="{51E81B09-2A14-47CA-982C-3AAAE6A05BAE}" type="slidenum">
              <a:rPr lang="en-US" smtClean="0"/>
              <a:t>‹#›</a:t>
            </a:fld>
            <a:endParaRPr lang="en-US"/>
          </a:p>
        </p:txBody>
      </p:sp>
    </p:spTree>
    <p:extLst>
      <p:ext uri="{BB962C8B-B14F-4D97-AF65-F5344CB8AC3E}">
        <p14:creationId xmlns:p14="http://schemas.microsoft.com/office/powerpoint/2010/main" val="1811892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08A8E0-9982-419A-8D57-4C4F9B158C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F47D405-4C28-4902-A1D4-8A8B5DACC0B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77F0D19-EF9E-407C-9FF8-281F8398DB0A}"/>
              </a:ext>
            </a:extLst>
          </p:cNvPr>
          <p:cNvSpPr>
            <a:spLocks noGrp="1"/>
          </p:cNvSpPr>
          <p:nvPr>
            <p:ph type="dt" sz="half" idx="10"/>
          </p:nvPr>
        </p:nvSpPr>
        <p:spPr/>
        <p:txBody>
          <a:bodyPr/>
          <a:lstStyle/>
          <a:p>
            <a:fld id="{F2812B16-A74A-4AB8-8682-B56ADEE6F32C}" type="datetimeFigureOut">
              <a:rPr lang="en-US" smtClean="0"/>
              <a:t>2/19/2019</a:t>
            </a:fld>
            <a:endParaRPr lang="en-US"/>
          </a:p>
        </p:txBody>
      </p:sp>
      <p:sp>
        <p:nvSpPr>
          <p:cNvPr id="5" name="Footer Placeholder 4">
            <a:extLst>
              <a:ext uri="{FF2B5EF4-FFF2-40B4-BE49-F238E27FC236}">
                <a16:creationId xmlns:a16="http://schemas.microsoft.com/office/drawing/2014/main" xmlns="" id="{ABB098C1-ABDB-4B07-9472-CED818CF8D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230009-675A-478A-BB99-FD2A2258546E}"/>
              </a:ext>
            </a:extLst>
          </p:cNvPr>
          <p:cNvSpPr>
            <a:spLocks noGrp="1"/>
          </p:cNvSpPr>
          <p:nvPr>
            <p:ph type="sldNum" sz="quarter" idx="12"/>
          </p:nvPr>
        </p:nvSpPr>
        <p:spPr/>
        <p:txBody>
          <a:bodyPr/>
          <a:lstStyle/>
          <a:p>
            <a:fld id="{51E81B09-2A14-47CA-982C-3AAAE6A05BAE}" type="slidenum">
              <a:rPr lang="en-US" smtClean="0"/>
              <a:t>‹#›</a:t>
            </a:fld>
            <a:endParaRPr lang="en-US"/>
          </a:p>
        </p:txBody>
      </p:sp>
    </p:spTree>
    <p:extLst>
      <p:ext uri="{BB962C8B-B14F-4D97-AF65-F5344CB8AC3E}">
        <p14:creationId xmlns:p14="http://schemas.microsoft.com/office/powerpoint/2010/main" val="260947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E2AE9FA-C80E-428D-857C-2BABE040A5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D35AAC2-5E3D-4B08-B810-75C27E2375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0BC478B-32A5-4C34-8266-92E057335F9C}"/>
              </a:ext>
            </a:extLst>
          </p:cNvPr>
          <p:cNvSpPr>
            <a:spLocks noGrp="1"/>
          </p:cNvSpPr>
          <p:nvPr>
            <p:ph type="dt" sz="half" idx="10"/>
          </p:nvPr>
        </p:nvSpPr>
        <p:spPr/>
        <p:txBody>
          <a:bodyPr/>
          <a:lstStyle/>
          <a:p>
            <a:fld id="{F2812B16-A74A-4AB8-8682-B56ADEE6F32C}" type="datetimeFigureOut">
              <a:rPr lang="en-US" smtClean="0"/>
              <a:t>2/19/2019</a:t>
            </a:fld>
            <a:endParaRPr lang="en-US"/>
          </a:p>
        </p:txBody>
      </p:sp>
      <p:sp>
        <p:nvSpPr>
          <p:cNvPr id="5" name="Footer Placeholder 4">
            <a:extLst>
              <a:ext uri="{FF2B5EF4-FFF2-40B4-BE49-F238E27FC236}">
                <a16:creationId xmlns:a16="http://schemas.microsoft.com/office/drawing/2014/main" xmlns="" id="{C3E6D80A-6AD6-4796-B0BE-925FF3CE5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CB2F786-D662-4754-BC2D-A828A3F6D3D8}"/>
              </a:ext>
            </a:extLst>
          </p:cNvPr>
          <p:cNvSpPr>
            <a:spLocks noGrp="1"/>
          </p:cNvSpPr>
          <p:nvPr>
            <p:ph type="sldNum" sz="quarter" idx="12"/>
          </p:nvPr>
        </p:nvSpPr>
        <p:spPr/>
        <p:txBody>
          <a:bodyPr/>
          <a:lstStyle/>
          <a:p>
            <a:fld id="{51E81B09-2A14-47CA-982C-3AAAE6A05BAE}" type="slidenum">
              <a:rPr lang="en-US" smtClean="0"/>
              <a:t>‹#›</a:t>
            </a:fld>
            <a:endParaRPr lang="en-US"/>
          </a:p>
        </p:txBody>
      </p:sp>
    </p:spTree>
    <p:extLst>
      <p:ext uri="{BB962C8B-B14F-4D97-AF65-F5344CB8AC3E}">
        <p14:creationId xmlns:p14="http://schemas.microsoft.com/office/powerpoint/2010/main" val="312827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4A0365-DB19-4C0A-872B-C4FDDD9658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4FB66FB-1BD9-4374-8164-D90FED274D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16EAEFE-99F4-420A-8AEC-6DC54730E97D}"/>
              </a:ext>
            </a:extLst>
          </p:cNvPr>
          <p:cNvSpPr>
            <a:spLocks noGrp="1"/>
          </p:cNvSpPr>
          <p:nvPr>
            <p:ph type="dt" sz="half" idx="10"/>
          </p:nvPr>
        </p:nvSpPr>
        <p:spPr/>
        <p:txBody>
          <a:bodyPr/>
          <a:lstStyle/>
          <a:p>
            <a:fld id="{F2812B16-A74A-4AB8-8682-B56ADEE6F32C}" type="datetimeFigureOut">
              <a:rPr lang="en-US" smtClean="0"/>
              <a:t>2/19/2019</a:t>
            </a:fld>
            <a:endParaRPr lang="en-US"/>
          </a:p>
        </p:txBody>
      </p:sp>
      <p:sp>
        <p:nvSpPr>
          <p:cNvPr id="5" name="Footer Placeholder 4">
            <a:extLst>
              <a:ext uri="{FF2B5EF4-FFF2-40B4-BE49-F238E27FC236}">
                <a16:creationId xmlns:a16="http://schemas.microsoft.com/office/drawing/2014/main" xmlns="" id="{A27C3ABD-69DA-41E4-84F2-F27571C9BC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3755AA0-1615-4EAA-8216-CB8E5CD3DF89}"/>
              </a:ext>
            </a:extLst>
          </p:cNvPr>
          <p:cNvSpPr>
            <a:spLocks noGrp="1"/>
          </p:cNvSpPr>
          <p:nvPr>
            <p:ph type="sldNum" sz="quarter" idx="12"/>
          </p:nvPr>
        </p:nvSpPr>
        <p:spPr/>
        <p:txBody>
          <a:bodyPr/>
          <a:lstStyle/>
          <a:p>
            <a:fld id="{51E81B09-2A14-47CA-982C-3AAAE6A05BAE}" type="slidenum">
              <a:rPr lang="en-US" smtClean="0"/>
              <a:t>‹#›</a:t>
            </a:fld>
            <a:endParaRPr lang="en-US"/>
          </a:p>
        </p:txBody>
      </p:sp>
    </p:spTree>
    <p:extLst>
      <p:ext uri="{BB962C8B-B14F-4D97-AF65-F5344CB8AC3E}">
        <p14:creationId xmlns:p14="http://schemas.microsoft.com/office/powerpoint/2010/main" val="2711338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108C1D-0D8F-4357-B861-0165B800E0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C0F0DAE-0F1B-40B2-8D02-FF1148ECF3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AFD2333-8631-494C-874E-8F67DEF59B2C}"/>
              </a:ext>
            </a:extLst>
          </p:cNvPr>
          <p:cNvSpPr>
            <a:spLocks noGrp="1"/>
          </p:cNvSpPr>
          <p:nvPr>
            <p:ph type="dt" sz="half" idx="10"/>
          </p:nvPr>
        </p:nvSpPr>
        <p:spPr/>
        <p:txBody>
          <a:bodyPr/>
          <a:lstStyle/>
          <a:p>
            <a:fld id="{F2812B16-A74A-4AB8-8682-B56ADEE6F32C}" type="datetimeFigureOut">
              <a:rPr lang="en-US" smtClean="0"/>
              <a:t>2/19/2019</a:t>
            </a:fld>
            <a:endParaRPr lang="en-US"/>
          </a:p>
        </p:txBody>
      </p:sp>
      <p:sp>
        <p:nvSpPr>
          <p:cNvPr id="5" name="Footer Placeholder 4">
            <a:extLst>
              <a:ext uri="{FF2B5EF4-FFF2-40B4-BE49-F238E27FC236}">
                <a16:creationId xmlns:a16="http://schemas.microsoft.com/office/drawing/2014/main" xmlns="" id="{94B1CF1F-C28C-4A82-A5B6-0C8BEDBF1E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7B92330-9FAA-49B3-A674-362A2830C920}"/>
              </a:ext>
            </a:extLst>
          </p:cNvPr>
          <p:cNvSpPr>
            <a:spLocks noGrp="1"/>
          </p:cNvSpPr>
          <p:nvPr>
            <p:ph type="sldNum" sz="quarter" idx="12"/>
          </p:nvPr>
        </p:nvSpPr>
        <p:spPr/>
        <p:txBody>
          <a:bodyPr/>
          <a:lstStyle/>
          <a:p>
            <a:fld id="{51E81B09-2A14-47CA-982C-3AAAE6A05BAE}" type="slidenum">
              <a:rPr lang="en-US" smtClean="0"/>
              <a:t>‹#›</a:t>
            </a:fld>
            <a:endParaRPr lang="en-US"/>
          </a:p>
        </p:txBody>
      </p:sp>
    </p:spTree>
    <p:extLst>
      <p:ext uri="{BB962C8B-B14F-4D97-AF65-F5344CB8AC3E}">
        <p14:creationId xmlns:p14="http://schemas.microsoft.com/office/powerpoint/2010/main" val="1928419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FB8C4E-434A-4C68-91DC-33D17462E3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661952A-F0D0-4F8F-9AA8-87DDDCEB68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804FBBF-201E-4747-815D-271049B3339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0FFB17E-D7A5-4626-9578-F49F4168C7EB}"/>
              </a:ext>
            </a:extLst>
          </p:cNvPr>
          <p:cNvSpPr>
            <a:spLocks noGrp="1"/>
          </p:cNvSpPr>
          <p:nvPr>
            <p:ph type="dt" sz="half" idx="10"/>
          </p:nvPr>
        </p:nvSpPr>
        <p:spPr/>
        <p:txBody>
          <a:bodyPr/>
          <a:lstStyle/>
          <a:p>
            <a:fld id="{F2812B16-A74A-4AB8-8682-B56ADEE6F32C}" type="datetimeFigureOut">
              <a:rPr lang="en-US" smtClean="0"/>
              <a:t>2/19/2019</a:t>
            </a:fld>
            <a:endParaRPr lang="en-US"/>
          </a:p>
        </p:txBody>
      </p:sp>
      <p:sp>
        <p:nvSpPr>
          <p:cNvPr id="6" name="Footer Placeholder 5">
            <a:extLst>
              <a:ext uri="{FF2B5EF4-FFF2-40B4-BE49-F238E27FC236}">
                <a16:creationId xmlns:a16="http://schemas.microsoft.com/office/drawing/2014/main" xmlns="" id="{10FEA5B5-F254-4E63-964B-B42812C479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23DE5A2-51FC-47C2-BF90-04A48C61F1DC}"/>
              </a:ext>
            </a:extLst>
          </p:cNvPr>
          <p:cNvSpPr>
            <a:spLocks noGrp="1"/>
          </p:cNvSpPr>
          <p:nvPr>
            <p:ph type="sldNum" sz="quarter" idx="12"/>
          </p:nvPr>
        </p:nvSpPr>
        <p:spPr/>
        <p:txBody>
          <a:bodyPr/>
          <a:lstStyle/>
          <a:p>
            <a:fld id="{51E81B09-2A14-47CA-982C-3AAAE6A05BAE}" type="slidenum">
              <a:rPr lang="en-US" smtClean="0"/>
              <a:t>‹#›</a:t>
            </a:fld>
            <a:endParaRPr lang="en-US"/>
          </a:p>
        </p:txBody>
      </p:sp>
    </p:spTree>
    <p:extLst>
      <p:ext uri="{BB962C8B-B14F-4D97-AF65-F5344CB8AC3E}">
        <p14:creationId xmlns:p14="http://schemas.microsoft.com/office/powerpoint/2010/main" val="4270588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6DD957-4982-43D8-89B4-790C255479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D0FEAA1-25E1-4AD0-90F9-E7BFB3029A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1A3B864-B6D8-4605-A5FE-7375C298743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9E1622B-111D-4DC3-AA2F-46447C9B50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DE6F2D8-6A6F-441C-A4AB-809B74B331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8A837AA-3D06-45E4-889B-B38AA7C82FA0}"/>
              </a:ext>
            </a:extLst>
          </p:cNvPr>
          <p:cNvSpPr>
            <a:spLocks noGrp="1"/>
          </p:cNvSpPr>
          <p:nvPr>
            <p:ph type="dt" sz="half" idx="10"/>
          </p:nvPr>
        </p:nvSpPr>
        <p:spPr/>
        <p:txBody>
          <a:bodyPr/>
          <a:lstStyle/>
          <a:p>
            <a:fld id="{F2812B16-A74A-4AB8-8682-B56ADEE6F32C}" type="datetimeFigureOut">
              <a:rPr lang="en-US" smtClean="0"/>
              <a:t>2/19/2019</a:t>
            </a:fld>
            <a:endParaRPr lang="en-US"/>
          </a:p>
        </p:txBody>
      </p:sp>
      <p:sp>
        <p:nvSpPr>
          <p:cNvPr id="8" name="Footer Placeholder 7">
            <a:extLst>
              <a:ext uri="{FF2B5EF4-FFF2-40B4-BE49-F238E27FC236}">
                <a16:creationId xmlns:a16="http://schemas.microsoft.com/office/drawing/2014/main" xmlns="" id="{DE4D5D18-1517-4ED0-A2DA-5F84760B90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D60343E-4CF7-418F-953E-1F93C379632A}"/>
              </a:ext>
            </a:extLst>
          </p:cNvPr>
          <p:cNvSpPr>
            <a:spLocks noGrp="1"/>
          </p:cNvSpPr>
          <p:nvPr>
            <p:ph type="sldNum" sz="quarter" idx="12"/>
          </p:nvPr>
        </p:nvSpPr>
        <p:spPr/>
        <p:txBody>
          <a:bodyPr/>
          <a:lstStyle/>
          <a:p>
            <a:fld id="{51E81B09-2A14-47CA-982C-3AAAE6A05BAE}" type="slidenum">
              <a:rPr lang="en-US" smtClean="0"/>
              <a:t>‹#›</a:t>
            </a:fld>
            <a:endParaRPr lang="en-US"/>
          </a:p>
        </p:txBody>
      </p:sp>
    </p:spTree>
    <p:extLst>
      <p:ext uri="{BB962C8B-B14F-4D97-AF65-F5344CB8AC3E}">
        <p14:creationId xmlns:p14="http://schemas.microsoft.com/office/powerpoint/2010/main" val="333955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7D8E88-27F2-4222-8949-DB7A8FF146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4AD171D-8386-4A46-BE9A-A445294DA464}"/>
              </a:ext>
            </a:extLst>
          </p:cNvPr>
          <p:cNvSpPr>
            <a:spLocks noGrp="1"/>
          </p:cNvSpPr>
          <p:nvPr>
            <p:ph type="dt" sz="half" idx="10"/>
          </p:nvPr>
        </p:nvSpPr>
        <p:spPr/>
        <p:txBody>
          <a:bodyPr/>
          <a:lstStyle/>
          <a:p>
            <a:fld id="{F2812B16-A74A-4AB8-8682-B56ADEE6F32C}" type="datetimeFigureOut">
              <a:rPr lang="en-US" smtClean="0"/>
              <a:t>2/19/2019</a:t>
            </a:fld>
            <a:endParaRPr lang="en-US"/>
          </a:p>
        </p:txBody>
      </p:sp>
      <p:sp>
        <p:nvSpPr>
          <p:cNvPr id="4" name="Footer Placeholder 3">
            <a:extLst>
              <a:ext uri="{FF2B5EF4-FFF2-40B4-BE49-F238E27FC236}">
                <a16:creationId xmlns:a16="http://schemas.microsoft.com/office/drawing/2014/main" xmlns="" id="{2074D381-27B0-454E-A2E0-2618B156D0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BD86934-E1C0-4237-8187-20A8EE9D7DD2}"/>
              </a:ext>
            </a:extLst>
          </p:cNvPr>
          <p:cNvSpPr>
            <a:spLocks noGrp="1"/>
          </p:cNvSpPr>
          <p:nvPr>
            <p:ph type="sldNum" sz="quarter" idx="12"/>
          </p:nvPr>
        </p:nvSpPr>
        <p:spPr/>
        <p:txBody>
          <a:bodyPr/>
          <a:lstStyle/>
          <a:p>
            <a:fld id="{51E81B09-2A14-47CA-982C-3AAAE6A05BAE}" type="slidenum">
              <a:rPr lang="en-US" smtClean="0"/>
              <a:t>‹#›</a:t>
            </a:fld>
            <a:endParaRPr lang="en-US"/>
          </a:p>
        </p:txBody>
      </p:sp>
    </p:spTree>
    <p:extLst>
      <p:ext uri="{BB962C8B-B14F-4D97-AF65-F5344CB8AC3E}">
        <p14:creationId xmlns:p14="http://schemas.microsoft.com/office/powerpoint/2010/main" val="1030426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5871116-DE2A-4670-8521-DDE972D7F4DC}"/>
              </a:ext>
            </a:extLst>
          </p:cNvPr>
          <p:cNvSpPr>
            <a:spLocks noGrp="1"/>
          </p:cNvSpPr>
          <p:nvPr>
            <p:ph type="dt" sz="half" idx="10"/>
          </p:nvPr>
        </p:nvSpPr>
        <p:spPr/>
        <p:txBody>
          <a:bodyPr/>
          <a:lstStyle/>
          <a:p>
            <a:fld id="{F2812B16-A74A-4AB8-8682-B56ADEE6F32C}" type="datetimeFigureOut">
              <a:rPr lang="en-US" smtClean="0"/>
              <a:t>2/19/2019</a:t>
            </a:fld>
            <a:endParaRPr lang="en-US"/>
          </a:p>
        </p:txBody>
      </p:sp>
      <p:sp>
        <p:nvSpPr>
          <p:cNvPr id="3" name="Footer Placeholder 2">
            <a:extLst>
              <a:ext uri="{FF2B5EF4-FFF2-40B4-BE49-F238E27FC236}">
                <a16:creationId xmlns:a16="http://schemas.microsoft.com/office/drawing/2014/main" xmlns="" id="{4B96A202-1D11-4812-8944-218A11E2D2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337BFA7-D3EB-464D-B193-481668FA7B3F}"/>
              </a:ext>
            </a:extLst>
          </p:cNvPr>
          <p:cNvSpPr>
            <a:spLocks noGrp="1"/>
          </p:cNvSpPr>
          <p:nvPr>
            <p:ph type="sldNum" sz="quarter" idx="12"/>
          </p:nvPr>
        </p:nvSpPr>
        <p:spPr/>
        <p:txBody>
          <a:bodyPr/>
          <a:lstStyle/>
          <a:p>
            <a:fld id="{51E81B09-2A14-47CA-982C-3AAAE6A05BAE}" type="slidenum">
              <a:rPr lang="en-US" smtClean="0"/>
              <a:t>‹#›</a:t>
            </a:fld>
            <a:endParaRPr lang="en-US"/>
          </a:p>
        </p:txBody>
      </p:sp>
    </p:spTree>
    <p:extLst>
      <p:ext uri="{BB962C8B-B14F-4D97-AF65-F5344CB8AC3E}">
        <p14:creationId xmlns:p14="http://schemas.microsoft.com/office/powerpoint/2010/main" val="242183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3E70E8-AEA5-403C-9B48-0056E9A0A6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1BA3B26-9C52-4C8C-A11B-98921091DC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2CD98D5-4E79-45B8-ACC4-C22A03550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5D265DD-DEF9-45A9-9CAB-C17E79869645}"/>
              </a:ext>
            </a:extLst>
          </p:cNvPr>
          <p:cNvSpPr>
            <a:spLocks noGrp="1"/>
          </p:cNvSpPr>
          <p:nvPr>
            <p:ph type="dt" sz="half" idx="10"/>
          </p:nvPr>
        </p:nvSpPr>
        <p:spPr/>
        <p:txBody>
          <a:bodyPr/>
          <a:lstStyle/>
          <a:p>
            <a:fld id="{F2812B16-A74A-4AB8-8682-B56ADEE6F32C}" type="datetimeFigureOut">
              <a:rPr lang="en-US" smtClean="0"/>
              <a:t>2/19/2019</a:t>
            </a:fld>
            <a:endParaRPr lang="en-US"/>
          </a:p>
        </p:txBody>
      </p:sp>
      <p:sp>
        <p:nvSpPr>
          <p:cNvPr id="6" name="Footer Placeholder 5">
            <a:extLst>
              <a:ext uri="{FF2B5EF4-FFF2-40B4-BE49-F238E27FC236}">
                <a16:creationId xmlns:a16="http://schemas.microsoft.com/office/drawing/2014/main" xmlns="" id="{127C4F07-655D-492A-9CFA-F2BB37F6C2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FEA8651-B42D-4943-880B-2D73268F03F6}"/>
              </a:ext>
            </a:extLst>
          </p:cNvPr>
          <p:cNvSpPr>
            <a:spLocks noGrp="1"/>
          </p:cNvSpPr>
          <p:nvPr>
            <p:ph type="sldNum" sz="quarter" idx="12"/>
          </p:nvPr>
        </p:nvSpPr>
        <p:spPr/>
        <p:txBody>
          <a:bodyPr/>
          <a:lstStyle/>
          <a:p>
            <a:fld id="{51E81B09-2A14-47CA-982C-3AAAE6A05BAE}" type="slidenum">
              <a:rPr lang="en-US" smtClean="0"/>
              <a:t>‹#›</a:t>
            </a:fld>
            <a:endParaRPr lang="en-US"/>
          </a:p>
        </p:txBody>
      </p:sp>
    </p:spTree>
    <p:extLst>
      <p:ext uri="{BB962C8B-B14F-4D97-AF65-F5344CB8AC3E}">
        <p14:creationId xmlns:p14="http://schemas.microsoft.com/office/powerpoint/2010/main" val="51438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A6906F-30DD-4C86-B79E-157B15BC3D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AB34743-1EB3-41A4-8641-27B4E17935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AF291F2-0AF2-4C86-9B39-F4EF0C9975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34C20FB-E8FF-4255-826D-DA3B9B7B031B}"/>
              </a:ext>
            </a:extLst>
          </p:cNvPr>
          <p:cNvSpPr>
            <a:spLocks noGrp="1"/>
          </p:cNvSpPr>
          <p:nvPr>
            <p:ph type="dt" sz="half" idx="10"/>
          </p:nvPr>
        </p:nvSpPr>
        <p:spPr/>
        <p:txBody>
          <a:bodyPr/>
          <a:lstStyle/>
          <a:p>
            <a:fld id="{F2812B16-A74A-4AB8-8682-B56ADEE6F32C}" type="datetimeFigureOut">
              <a:rPr lang="en-US" smtClean="0"/>
              <a:t>2/19/2019</a:t>
            </a:fld>
            <a:endParaRPr lang="en-US"/>
          </a:p>
        </p:txBody>
      </p:sp>
      <p:sp>
        <p:nvSpPr>
          <p:cNvPr id="6" name="Footer Placeholder 5">
            <a:extLst>
              <a:ext uri="{FF2B5EF4-FFF2-40B4-BE49-F238E27FC236}">
                <a16:creationId xmlns:a16="http://schemas.microsoft.com/office/drawing/2014/main" xmlns="" id="{0B968DA8-EC3C-445F-B5CD-2C2BEC526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E77464C-D55D-4ADF-A08B-FC1791FE8D7C}"/>
              </a:ext>
            </a:extLst>
          </p:cNvPr>
          <p:cNvSpPr>
            <a:spLocks noGrp="1"/>
          </p:cNvSpPr>
          <p:nvPr>
            <p:ph type="sldNum" sz="quarter" idx="12"/>
          </p:nvPr>
        </p:nvSpPr>
        <p:spPr/>
        <p:txBody>
          <a:bodyPr/>
          <a:lstStyle/>
          <a:p>
            <a:fld id="{51E81B09-2A14-47CA-982C-3AAAE6A05BAE}" type="slidenum">
              <a:rPr lang="en-US" smtClean="0"/>
              <a:t>‹#›</a:t>
            </a:fld>
            <a:endParaRPr lang="en-US"/>
          </a:p>
        </p:txBody>
      </p:sp>
    </p:spTree>
    <p:extLst>
      <p:ext uri="{BB962C8B-B14F-4D97-AF65-F5344CB8AC3E}">
        <p14:creationId xmlns:p14="http://schemas.microsoft.com/office/powerpoint/2010/main" val="1635334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0959245-7947-4AE0-9CBC-BF4DD1CCC6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F0B796D-6448-407A-BFC5-4621BA84F5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8E3ABD8-E20E-4F50-B3D4-E4CD4F8E62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12B16-A74A-4AB8-8682-B56ADEE6F32C}" type="datetimeFigureOut">
              <a:rPr lang="en-US" smtClean="0"/>
              <a:t>2/19/2019</a:t>
            </a:fld>
            <a:endParaRPr lang="en-US"/>
          </a:p>
        </p:txBody>
      </p:sp>
      <p:sp>
        <p:nvSpPr>
          <p:cNvPr id="5" name="Footer Placeholder 4">
            <a:extLst>
              <a:ext uri="{FF2B5EF4-FFF2-40B4-BE49-F238E27FC236}">
                <a16:creationId xmlns:a16="http://schemas.microsoft.com/office/drawing/2014/main" xmlns="" id="{A0351AAD-578D-48E2-9B46-17AD6A4D04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34E5FC3-6735-4D4B-A043-02E6DA4B00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81B09-2A14-47CA-982C-3AAAE6A05BAE}" type="slidenum">
              <a:rPr lang="en-US" smtClean="0"/>
              <a:t>‹#›</a:t>
            </a:fld>
            <a:endParaRPr lang="en-US"/>
          </a:p>
        </p:txBody>
      </p:sp>
    </p:spTree>
    <p:extLst>
      <p:ext uri="{BB962C8B-B14F-4D97-AF65-F5344CB8AC3E}">
        <p14:creationId xmlns:p14="http://schemas.microsoft.com/office/powerpoint/2010/main" val="211482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4A7E46-6E1E-4B6D-986E-2CB85B3D2350}"/>
              </a:ext>
            </a:extLst>
          </p:cNvPr>
          <p:cNvSpPr>
            <a:spLocks noGrp="1"/>
          </p:cNvSpPr>
          <p:nvPr>
            <p:ph type="ctrTitle"/>
          </p:nvPr>
        </p:nvSpPr>
        <p:spPr>
          <a:xfrm>
            <a:off x="1524000" y="1109709"/>
            <a:ext cx="9144000" cy="2400254"/>
          </a:xfrm>
        </p:spPr>
        <p:txBody>
          <a:bodyPr/>
          <a:lstStyle/>
          <a:p>
            <a:r>
              <a:rPr lang="en-US" dirty="0">
                <a:latin typeface="Arial" panose="020B0604020202020204" pitchFamily="34" charset="0"/>
                <a:cs typeface="Arial" panose="020B0604020202020204" pitchFamily="34" charset="0"/>
              </a:rPr>
              <a:t>Skydoc™ Systems, Inc.</a:t>
            </a:r>
          </a:p>
        </p:txBody>
      </p:sp>
      <p:sp>
        <p:nvSpPr>
          <p:cNvPr id="3" name="Subtitle 2">
            <a:extLst>
              <a:ext uri="{FF2B5EF4-FFF2-40B4-BE49-F238E27FC236}">
                <a16:creationId xmlns:a16="http://schemas.microsoft.com/office/drawing/2014/main" xmlns="" id="{B5127A78-1555-4A25-927C-7572F12FBA50}"/>
              </a:ext>
            </a:extLst>
          </p:cNvPr>
          <p:cNvSpPr>
            <a:spLocks noGrp="1"/>
          </p:cNvSpPr>
          <p:nvPr>
            <p:ph type="subTitle" idx="1"/>
          </p:nvPr>
        </p:nvSpPr>
        <p:spPr>
          <a:xfrm>
            <a:off x="1524000" y="3726326"/>
            <a:ext cx="9144000" cy="659244"/>
          </a:xfrm>
        </p:spPr>
        <p:txBody>
          <a:bodyPr>
            <a:normAutofit fontScale="85000" lnSpcReduction="10000"/>
          </a:bodyPr>
          <a:lstStyle/>
          <a:p>
            <a:r>
              <a:rPr lang="en-US" sz="3600" dirty="0">
                <a:latin typeface="Arial" panose="020B0604020202020204" pitchFamily="34" charset="0"/>
                <a:cs typeface="Arial" panose="020B0604020202020204" pitchFamily="34" charset="0"/>
              </a:rPr>
              <a:t>Tethered Aerostats &amp; Launch Recovery Systems</a:t>
            </a:r>
          </a:p>
        </p:txBody>
      </p:sp>
      <p:pic>
        <p:nvPicPr>
          <p:cNvPr id="5" name="Picture 4">
            <a:extLst>
              <a:ext uri="{FF2B5EF4-FFF2-40B4-BE49-F238E27FC236}">
                <a16:creationId xmlns:a16="http://schemas.microsoft.com/office/drawing/2014/main" xmlns="" id="{E3DF14AE-9454-48E0-BF5C-68203D8BBA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2090" y="1216240"/>
            <a:ext cx="1721929" cy="1519625"/>
          </a:xfrm>
          <a:prstGeom prst="rect">
            <a:avLst/>
          </a:prstGeom>
        </p:spPr>
      </p:pic>
      <p:sp>
        <p:nvSpPr>
          <p:cNvPr id="4" name="TextBox 3">
            <a:extLst>
              <a:ext uri="{FF2B5EF4-FFF2-40B4-BE49-F238E27FC236}">
                <a16:creationId xmlns:a16="http://schemas.microsoft.com/office/drawing/2014/main" xmlns="" id="{4E97CC78-B9FF-4DAA-B4F7-DFBF6601699E}"/>
              </a:ext>
            </a:extLst>
          </p:cNvPr>
          <p:cNvSpPr txBox="1"/>
          <p:nvPr/>
        </p:nvSpPr>
        <p:spPr>
          <a:xfrm>
            <a:off x="7418774" y="6178858"/>
            <a:ext cx="4148831" cy="369332"/>
          </a:xfrm>
          <a:prstGeom prst="rect">
            <a:avLst/>
          </a:prstGeom>
          <a:noFill/>
        </p:spPr>
        <p:txBody>
          <a:bodyPr wrap="square" rtlCol="0">
            <a:spAutoFit/>
          </a:bodyPr>
          <a:lstStyle/>
          <a:p>
            <a:pPr algn="r"/>
            <a:r>
              <a:rPr lang="en-US" dirty="0">
                <a:latin typeface="Arial" panose="020B0604020202020204" pitchFamily="34" charset="0"/>
                <a:cs typeface="Arial" panose="020B0604020202020204" pitchFamily="34" charset="0"/>
              </a:rPr>
              <a:t>www.skydocballoon.com</a:t>
            </a:r>
          </a:p>
        </p:txBody>
      </p:sp>
    </p:spTree>
    <p:extLst>
      <p:ext uri="{BB962C8B-B14F-4D97-AF65-F5344CB8AC3E}">
        <p14:creationId xmlns:p14="http://schemas.microsoft.com/office/powerpoint/2010/main" val="3165151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477E543-28C9-4AE0-AF1D-AA5F3942D662}"/>
              </a:ext>
            </a:extLst>
          </p:cNvPr>
          <p:cNvSpPr txBox="1"/>
          <p:nvPr/>
        </p:nvSpPr>
        <p:spPr>
          <a:xfrm>
            <a:off x="1509204" y="923278"/>
            <a:ext cx="10369118" cy="6001643"/>
          </a:xfrm>
          <a:prstGeom prst="rect">
            <a:avLst/>
          </a:prstGeom>
          <a:noFill/>
        </p:spPr>
        <p:txBody>
          <a:bodyPr wrap="square" rtlCol="0">
            <a:spAutoFit/>
          </a:bodyPr>
          <a:lstStyle/>
          <a:p>
            <a:r>
              <a:rPr lang="en-US" b="1" u="sng" dirty="0">
                <a:latin typeface="Arial" panose="020B0604020202020204" pitchFamily="34" charset="0"/>
                <a:cs typeface="Arial" panose="020B0604020202020204" pitchFamily="34" charset="0"/>
              </a:rPr>
              <a:t>Aerostat:</a:t>
            </a:r>
          </a:p>
          <a:p>
            <a:endParaRPr lang="en-US" sz="1400" b="1" u="sng"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Single ply material used for all but extreme weather conditions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Material is polyurethane and can be 3mil, 6mil or 9mil thickness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Helium loss can be up to one per cent per day depending on temperature swings and aerostat pressure</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aerostat design allows for additional lift with increased wind speed and has been flown in 110 mph without incident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Welders grade helium is preferred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Variety of colors available</a:t>
            </a:r>
          </a:p>
          <a:p>
            <a:pPr lvl="0"/>
            <a:r>
              <a:rPr lang="en-US" sz="1600" dirty="0">
                <a:latin typeface="Arial" panose="020B0604020202020204" pitchFamily="34" charset="0"/>
                <a:cs typeface="Arial" panose="020B0604020202020204" pitchFamily="34" charset="0"/>
              </a:rPr>
              <a:t>Multi-ply material used for extreme weather conditions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multiple ply SkyDoc™ Aerostat has all the attributes of the single ply</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Helium loss is comparable to the single ply aerostat</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Material design is a multi-layered material with inner and outer coating for use in extreme cold weather conditions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Pressure relief valve will open with increased pressure caused by increased temperature</a:t>
            </a:r>
            <a:endParaRPr lang="en-US" sz="1400" dirty="0">
              <a:latin typeface="Arial" panose="020B0604020202020204" pitchFamily="34" charset="0"/>
              <a:cs typeface="Arial" panose="020B0604020202020204" pitchFamily="34" charset="0"/>
            </a:endParaRPr>
          </a:p>
          <a:p>
            <a:endParaRPr lang="en-US" sz="1400"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Tether:</a:t>
            </a:r>
          </a:p>
          <a:p>
            <a:endParaRPr lang="en-US" sz="1400" b="1" u="sng"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Varies in breaking strength characteristics from 250lbs (112kg) to 5000lbs (2250kg)</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Embedded copper wire #18 gauge up to #24 gauge is available</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Single optical fibers available</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Material is Spectra strength braid with polyester outer coating</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Total weight of tether is dependent on breaking strength requirements, altitude desired, if embedded copper wire/optical fiber needed</a:t>
            </a:r>
          </a:p>
        </p:txBody>
      </p:sp>
      <p:sp>
        <p:nvSpPr>
          <p:cNvPr id="4" name="TextBox 3">
            <a:extLst>
              <a:ext uri="{FF2B5EF4-FFF2-40B4-BE49-F238E27FC236}">
                <a16:creationId xmlns:a16="http://schemas.microsoft.com/office/drawing/2014/main" xmlns="" id="{C514BA4C-2A69-449B-A837-BB1103B810AE}"/>
              </a:ext>
            </a:extLst>
          </p:cNvPr>
          <p:cNvSpPr txBox="1"/>
          <p:nvPr/>
        </p:nvSpPr>
        <p:spPr>
          <a:xfrm>
            <a:off x="1597980" y="417250"/>
            <a:ext cx="9916357" cy="369332"/>
          </a:xfrm>
          <a:prstGeom prst="rect">
            <a:avLst/>
          </a:prstGeom>
          <a:noFill/>
        </p:spPr>
        <p:txBody>
          <a:bodyPr wrap="square" rtlCol="0">
            <a:spAutoFit/>
          </a:bodyPr>
          <a:lstStyle/>
          <a:p>
            <a:pPr algn="ctr"/>
            <a:r>
              <a:rPr lang="en-US" b="1" i="1" dirty="0">
                <a:latin typeface="Arial" panose="020B0604020202020204" pitchFamily="34" charset="0"/>
                <a:cs typeface="Arial" panose="020B0604020202020204" pitchFamily="34" charset="0"/>
              </a:rPr>
              <a:t>Specification Information on SkyDoc™ Aerostat Products</a:t>
            </a:r>
          </a:p>
        </p:txBody>
      </p:sp>
    </p:spTree>
    <p:extLst>
      <p:ext uri="{BB962C8B-B14F-4D97-AF65-F5344CB8AC3E}">
        <p14:creationId xmlns:p14="http://schemas.microsoft.com/office/powerpoint/2010/main" val="2018794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1EE9682-7441-42F2-B6F3-4034F2F51098}"/>
              </a:ext>
            </a:extLst>
          </p:cNvPr>
          <p:cNvSpPr txBox="1"/>
          <p:nvPr/>
        </p:nvSpPr>
        <p:spPr>
          <a:xfrm>
            <a:off x="946951" y="363984"/>
            <a:ext cx="10298097" cy="6617196"/>
          </a:xfrm>
          <a:prstGeom prst="rect">
            <a:avLst/>
          </a:prstGeom>
          <a:noFill/>
        </p:spPr>
        <p:txBody>
          <a:bodyPr wrap="square" rtlCol="0">
            <a:spAutoFit/>
          </a:bodyPr>
          <a:lstStyle/>
          <a:p>
            <a:pPr lvl="0" eaLnBrk="0" fontAlgn="base" hangingPunct="0">
              <a:spcBef>
                <a:spcPct val="0"/>
              </a:spcBef>
              <a:spcAft>
                <a:spcPct val="0"/>
              </a:spcAft>
              <a:tabLst>
                <a:tab pos="1143000" algn="l"/>
              </a:tabLst>
            </a:pPr>
            <a:r>
              <a:rPr lang="en-US" altLang="en-US" b="1" u="sng" dirty="0">
                <a:latin typeface="Arial" panose="020B0604020202020204" pitchFamily="34" charset="0"/>
                <a:ea typeface="Times New Roman" panose="02020603050405020304" pitchFamily="18" charset="0"/>
                <a:cs typeface="Arial" panose="020B0604020202020204" pitchFamily="34" charset="0"/>
              </a:rPr>
              <a:t>Winch:</a:t>
            </a:r>
          </a:p>
          <a:p>
            <a:pPr lvl="0" eaLnBrk="0" fontAlgn="base" hangingPunct="0">
              <a:spcBef>
                <a:spcPct val="0"/>
              </a:spcBef>
              <a:spcAft>
                <a:spcPct val="0"/>
              </a:spcAft>
              <a:tabLst>
                <a:tab pos="1143000" algn="l"/>
              </a:tabLst>
            </a:pPr>
            <a:endParaRPr lang="en-US" altLang="en-US" sz="1100" b="1" u="sng" dirty="0">
              <a:latin typeface="Arial" panose="020B0604020202020204" pitchFamily="34" charset="0"/>
              <a:cs typeface="Arial" panose="020B0604020202020204" pitchFamily="34" charset="0"/>
            </a:endParaRPr>
          </a:p>
          <a:p>
            <a:pPr lvl="0" eaLnBrk="0" fontAlgn="base" hangingPunct="0">
              <a:spcBef>
                <a:spcPct val="0"/>
              </a:spcBef>
              <a:spcAft>
                <a:spcPct val="0"/>
              </a:spcAft>
              <a:tabLst>
                <a:tab pos="1143000" algn="l"/>
              </a:tabLst>
            </a:pPr>
            <a:r>
              <a:rPr lang="en-US" altLang="en-US" sz="1600" dirty="0">
                <a:latin typeface="Arial" panose="020B0604020202020204" pitchFamily="34" charset="0"/>
                <a:cs typeface="Arial" panose="020B0604020202020204" pitchFamily="34" charset="0"/>
              </a:rPr>
              <a:t>Description:</a:t>
            </a:r>
          </a:p>
          <a:p>
            <a:pPr marL="742950" lvl="1" indent="-285750" eaLnBrk="0" fontAlgn="base" hangingPunct="0">
              <a:spcBef>
                <a:spcPct val="0"/>
              </a:spcBef>
              <a:spcAft>
                <a:spcPct val="0"/>
              </a:spcAft>
              <a:buClr>
                <a:schemeClr val="tx1"/>
              </a:buClr>
              <a:buFont typeface="Arial" panose="020B0604020202020204" pitchFamily="34" charset="0"/>
              <a:buChar char="•"/>
              <a:tabLst>
                <a:tab pos="1143000" algn="l"/>
              </a:tabLst>
            </a:pPr>
            <a:r>
              <a:rPr lang="en-US" altLang="en-US" sz="1600" dirty="0">
                <a:latin typeface="Arial" panose="020B0604020202020204" pitchFamily="34" charset="0"/>
                <a:ea typeface="Times New Roman" panose="02020603050405020304" pitchFamily="18" charset="0"/>
                <a:cs typeface="Arial" panose="020B0604020202020204" pitchFamily="34" charset="0"/>
              </a:rPr>
              <a:t>Large frame – 4 ½ “ (11.43cm) drum, 17” (43.18cm) drum ends</a:t>
            </a:r>
            <a:endParaRPr lang="en-US" altLang="en-US" sz="1600" dirty="0">
              <a:latin typeface="Arial" panose="020B0604020202020204" pitchFamily="34" charset="0"/>
              <a:cs typeface="Arial" panose="020B0604020202020204" pitchFamily="34" charset="0"/>
            </a:endParaRPr>
          </a:p>
          <a:p>
            <a:pPr marL="742950" lvl="1" indent="-285750" eaLnBrk="0" fontAlgn="base" hangingPunct="0">
              <a:spcBef>
                <a:spcPct val="0"/>
              </a:spcBef>
              <a:spcAft>
                <a:spcPct val="0"/>
              </a:spcAft>
              <a:buClr>
                <a:schemeClr val="tx1"/>
              </a:buClr>
              <a:buFont typeface="Arial" panose="020B0604020202020204" pitchFamily="34" charset="0"/>
              <a:buChar char="•"/>
              <a:tabLst>
                <a:tab pos="1143000" algn="l"/>
              </a:tabLst>
            </a:pPr>
            <a:r>
              <a:rPr lang="en-US" altLang="en-US" sz="1600" dirty="0">
                <a:latin typeface="Arial" panose="020B0604020202020204" pitchFamily="34" charset="0"/>
                <a:ea typeface="Times New Roman" panose="02020603050405020304" pitchFamily="18" charset="0"/>
                <a:cs typeface="Arial" panose="020B0604020202020204" pitchFamily="34" charset="0"/>
              </a:rPr>
              <a:t>Directional switch</a:t>
            </a:r>
            <a:endParaRPr lang="en-US" altLang="en-US" sz="1600" dirty="0">
              <a:latin typeface="Arial" panose="020B0604020202020204" pitchFamily="34" charset="0"/>
              <a:cs typeface="Arial" panose="020B0604020202020204" pitchFamily="34" charset="0"/>
            </a:endParaRPr>
          </a:p>
          <a:p>
            <a:pPr marL="742950" lvl="1" indent="-285750" eaLnBrk="0" fontAlgn="base" hangingPunct="0">
              <a:spcBef>
                <a:spcPct val="0"/>
              </a:spcBef>
              <a:spcAft>
                <a:spcPct val="0"/>
              </a:spcAft>
              <a:buClr>
                <a:schemeClr val="tx1"/>
              </a:buClr>
              <a:buFont typeface="Arial" panose="020B0604020202020204" pitchFamily="34" charset="0"/>
              <a:buChar char="•"/>
              <a:tabLst>
                <a:tab pos="1143000" algn="l"/>
              </a:tabLst>
            </a:pPr>
            <a:r>
              <a:rPr lang="en-US" altLang="en-US" sz="1600" dirty="0">
                <a:latin typeface="Arial" panose="020B0604020202020204" pitchFamily="34" charset="0"/>
                <a:ea typeface="Times New Roman" panose="02020603050405020304" pitchFamily="18" charset="0"/>
                <a:cs typeface="Arial" panose="020B0604020202020204" pitchFamily="34" charset="0"/>
              </a:rPr>
              <a:t>Various AC or DC motors available</a:t>
            </a:r>
            <a:endParaRPr lang="en-US" altLang="en-US" sz="1600" dirty="0">
              <a:latin typeface="Arial" panose="020B0604020202020204" pitchFamily="34" charset="0"/>
              <a:cs typeface="Arial" panose="020B0604020202020204" pitchFamily="34" charset="0"/>
            </a:endParaRPr>
          </a:p>
          <a:p>
            <a:pPr marL="742950" lvl="1" indent="-285750" eaLnBrk="0" fontAlgn="base" hangingPunct="0">
              <a:spcBef>
                <a:spcPct val="0"/>
              </a:spcBef>
              <a:spcAft>
                <a:spcPct val="0"/>
              </a:spcAft>
              <a:buClr>
                <a:schemeClr val="tx1"/>
              </a:buClr>
              <a:buFont typeface="Arial" panose="020B0604020202020204" pitchFamily="34" charset="0"/>
              <a:buChar char="•"/>
              <a:tabLst>
                <a:tab pos="1143000" algn="l"/>
              </a:tabLst>
            </a:pPr>
            <a:r>
              <a:rPr lang="en-US" altLang="en-US" sz="1600" dirty="0">
                <a:latin typeface="Arial" panose="020B0604020202020204" pitchFamily="34" charset="0"/>
                <a:ea typeface="Times New Roman" panose="02020603050405020304" pitchFamily="18" charset="0"/>
                <a:cs typeface="Arial" panose="020B0604020202020204" pitchFamily="34" charset="0"/>
              </a:rPr>
              <a:t>Electrical and/or fiber optic slip ring available for tether power to payload</a:t>
            </a:r>
            <a:endParaRPr lang="en-US" altLang="en-US" sz="1600" dirty="0">
              <a:latin typeface="Arial" panose="020B0604020202020204" pitchFamily="34" charset="0"/>
              <a:cs typeface="Arial" panose="020B0604020202020204" pitchFamily="34" charset="0"/>
            </a:endParaRPr>
          </a:p>
          <a:p>
            <a:pPr marL="742950" lvl="1" indent="-285750" eaLnBrk="0" fontAlgn="base" hangingPunct="0">
              <a:spcBef>
                <a:spcPct val="0"/>
              </a:spcBef>
              <a:spcAft>
                <a:spcPct val="0"/>
              </a:spcAft>
              <a:buClr>
                <a:schemeClr val="tx1"/>
              </a:buClr>
              <a:buFont typeface="Arial" panose="020B0604020202020204" pitchFamily="34" charset="0"/>
              <a:buChar char="•"/>
              <a:tabLst>
                <a:tab pos="1143000" algn="l"/>
              </a:tabLst>
            </a:pPr>
            <a:r>
              <a:rPr lang="en-US" altLang="en-US" sz="1600" dirty="0">
                <a:latin typeface="Arial" panose="020B0604020202020204" pitchFamily="34" charset="0"/>
                <a:ea typeface="Times New Roman" panose="02020603050405020304" pitchFamily="18" charset="0"/>
                <a:cs typeface="Arial" panose="020B0604020202020204" pitchFamily="34" charset="0"/>
              </a:rPr>
              <a:t>Motor brake available </a:t>
            </a:r>
            <a:endParaRPr lang="en-US" altLang="en-US" sz="1600" dirty="0">
              <a:latin typeface="Arial" panose="020B0604020202020204" pitchFamily="34" charset="0"/>
              <a:cs typeface="Arial" panose="020B0604020202020204" pitchFamily="34" charset="0"/>
            </a:endParaRPr>
          </a:p>
          <a:p>
            <a:pPr marL="742950" lvl="1" indent="-285750" eaLnBrk="0" fontAlgn="base" hangingPunct="0">
              <a:spcBef>
                <a:spcPct val="0"/>
              </a:spcBef>
              <a:spcAft>
                <a:spcPct val="0"/>
              </a:spcAft>
              <a:buClr>
                <a:schemeClr val="tx1"/>
              </a:buClr>
              <a:buFont typeface="Arial" panose="020B0604020202020204" pitchFamily="34" charset="0"/>
              <a:buChar char="•"/>
              <a:tabLst>
                <a:tab pos="1143000" algn="l"/>
              </a:tabLst>
            </a:pPr>
            <a:r>
              <a:rPr lang="en-US" altLang="en-US" sz="1600" dirty="0">
                <a:latin typeface="Arial" panose="020B0604020202020204" pitchFamily="34" charset="0"/>
                <a:ea typeface="Times New Roman" panose="02020603050405020304" pitchFamily="18" charset="0"/>
                <a:cs typeface="Arial" panose="020B0604020202020204" pitchFamily="34" charset="0"/>
              </a:rPr>
              <a:t>3.25 Worm Center Gear Box available with</a:t>
            </a:r>
            <a:endParaRPr lang="en-US" altLang="en-US" sz="1600" dirty="0">
              <a:latin typeface="Arial" panose="020B0604020202020204" pitchFamily="34" charset="0"/>
              <a:cs typeface="Arial" panose="020B0604020202020204" pitchFamily="34" charset="0"/>
            </a:endParaRPr>
          </a:p>
          <a:p>
            <a:pPr lvl="2" eaLnBrk="0" fontAlgn="base" hangingPunct="0">
              <a:spcBef>
                <a:spcPct val="0"/>
              </a:spcBef>
              <a:spcAft>
                <a:spcPct val="0"/>
              </a:spcAft>
              <a:buFontTx/>
              <a:buAutoNum type="alphaLcPeriod"/>
              <a:tabLst>
                <a:tab pos="1143000" algn="l"/>
              </a:tabLst>
            </a:pPr>
            <a:r>
              <a:rPr lang="en-US" altLang="en-US" sz="1600" dirty="0">
                <a:latin typeface="Arial" panose="020B0604020202020204" pitchFamily="34" charset="0"/>
                <a:ea typeface="Times New Roman" panose="02020603050405020304" pitchFamily="18" charset="0"/>
                <a:cs typeface="Arial" panose="020B0604020202020204" pitchFamily="34" charset="0"/>
              </a:rPr>
              <a:t>60:1 @ 1725 RPM, 35’ (10.6m), 1000lbs (450kg) pull</a:t>
            </a:r>
            <a:endParaRPr lang="en-US" altLang="en-US" sz="1600" dirty="0">
              <a:latin typeface="Arial" panose="020B0604020202020204" pitchFamily="34" charset="0"/>
              <a:cs typeface="Arial" panose="020B0604020202020204" pitchFamily="34" charset="0"/>
            </a:endParaRPr>
          </a:p>
          <a:p>
            <a:pPr lvl="2" eaLnBrk="0" fontAlgn="base" hangingPunct="0">
              <a:spcBef>
                <a:spcPct val="0"/>
              </a:spcBef>
              <a:spcAft>
                <a:spcPct val="0"/>
              </a:spcAft>
              <a:buFontTx/>
              <a:buAutoNum type="alphaLcPeriod"/>
              <a:tabLst>
                <a:tab pos="1143000" algn="l"/>
              </a:tabLst>
            </a:pPr>
            <a:r>
              <a:rPr lang="en-US" altLang="en-US" sz="1600" dirty="0">
                <a:latin typeface="Arial" panose="020B0604020202020204" pitchFamily="34" charset="0"/>
                <a:ea typeface="Times New Roman" panose="02020603050405020304" pitchFamily="18" charset="0"/>
                <a:cs typeface="Arial" panose="020B0604020202020204" pitchFamily="34" charset="0"/>
              </a:rPr>
              <a:t>30:1 @ 3450 RPM, 70’ (21.3m), 650lbs (292.5kg) pull</a:t>
            </a:r>
          </a:p>
          <a:p>
            <a:pPr eaLnBrk="0" hangingPunct="0"/>
            <a:endParaRPr lang="en-US" sz="1100" b="1" u="sng" dirty="0">
              <a:latin typeface="Arial" panose="020B0604020202020204" pitchFamily="34" charset="0"/>
              <a:cs typeface="Arial" panose="020B0604020202020204" pitchFamily="34" charset="0"/>
            </a:endParaRPr>
          </a:p>
          <a:p>
            <a:pPr eaLnBrk="0" hangingPunct="0"/>
            <a:r>
              <a:rPr lang="en-US" b="1" u="sng" dirty="0">
                <a:latin typeface="Arial" panose="020B0604020202020204" pitchFamily="34" charset="0"/>
                <a:cs typeface="Arial" panose="020B0604020202020204" pitchFamily="34" charset="0"/>
              </a:rPr>
              <a:t>Vertical Winch:</a:t>
            </a:r>
          </a:p>
          <a:p>
            <a:pPr eaLnBrk="0" hangingPunct="0"/>
            <a:endParaRPr lang="en-US" sz="1100" b="1" u="sng" dirty="0">
              <a:latin typeface="Arial" panose="020B0604020202020204" pitchFamily="34" charset="0"/>
              <a:cs typeface="Arial" panose="020B0604020202020204" pitchFamily="34" charset="0"/>
            </a:endParaRPr>
          </a:p>
          <a:p>
            <a:pPr marL="285750" lvl="0" indent="-285750" eaLnBrk="0" hangingPunct="0">
              <a:buFont typeface="Arial" panose="020B0604020202020204" pitchFamily="34" charset="0"/>
              <a:buChar char="•"/>
            </a:pPr>
            <a:r>
              <a:rPr lang="en-US" sz="1600" dirty="0">
                <a:latin typeface="Arial" panose="020B0604020202020204" pitchFamily="34" charset="0"/>
                <a:cs typeface="Arial" panose="020B0604020202020204" pitchFamily="34" charset="0"/>
              </a:rPr>
              <a:t>Outside Dimensions: 32.18” Width – 31.09” Height – 22.18” Depth – 350lbs net weight</a:t>
            </a:r>
          </a:p>
          <a:p>
            <a:pPr marL="285750" lvl="0" indent="-285750" eaLnBrk="0" hangingPunct="0">
              <a:buFont typeface="Arial" panose="020B0604020202020204" pitchFamily="34" charset="0"/>
              <a:buChar char="•"/>
            </a:pPr>
            <a:r>
              <a:rPr lang="en-US" sz="1600" dirty="0">
                <a:latin typeface="Arial" panose="020B0604020202020204" pitchFamily="34" charset="0"/>
                <a:cs typeface="Arial" panose="020B0604020202020204" pitchFamily="34" charset="0"/>
              </a:rPr>
              <a:t>Winch dimensions: 8.5” Drum diameter – 9” Drum width – 18” Drum flanges</a:t>
            </a:r>
          </a:p>
          <a:p>
            <a:pPr marL="285750" lvl="0" indent="-285750" eaLnBrk="0" hangingPunct="0">
              <a:buFont typeface="Arial" panose="020B0604020202020204" pitchFamily="34" charset="0"/>
              <a:buChar char="•"/>
            </a:pPr>
            <a:r>
              <a:rPr lang="en-US" sz="1600" dirty="0">
                <a:latin typeface="Arial" panose="020B0604020202020204" pitchFamily="34" charset="0"/>
                <a:cs typeface="Arial" panose="020B0604020202020204" pitchFamily="34" charset="0"/>
              </a:rPr>
              <a:t>Drum tether capacity: 1529’ of 0.28” tether with .5” Freeboard</a:t>
            </a:r>
          </a:p>
          <a:p>
            <a:pPr marL="285750" lvl="0" indent="-285750" eaLnBrk="0" hangingPunct="0">
              <a:buFont typeface="Arial" panose="020B0604020202020204" pitchFamily="34" charset="0"/>
              <a:buChar char="•"/>
            </a:pPr>
            <a:r>
              <a:rPr lang="en-US" sz="1600" dirty="0">
                <a:latin typeface="Arial" panose="020B0604020202020204" pitchFamily="34" charset="0"/>
                <a:cs typeface="Arial" panose="020B0604020202020204" pitchFamily="34" charset="0"/>
              </a:rPr>
              <a:t>Electrical slip ring and Ethernet connection</a:t>
            </a:r>
          </a:p>
          <a:p>
            <a:pPr marL="285750" lvl="0" indent="-285750" eaLnBrk="0" hangingPunct="0">
              <a:buFont typeface="Arial" panose="020B0604020202020204" pitchFamily="34" charset="0"/>
              <a:buChar char="•"/>
            </a:pPr>
            <a:r>
              <a:rPr lang="en-US" sz="1600" dirty="0">
                <a:latin typeface="Arial" panose="020B0604020202020204" pitchFamily="34" charset="0"/>
                <a:cs typeface="Arial" panose="020B0604020202020204" pitchFamily="34" charset="0"/>
              </a:rPr>
              <a:t>15' (4.5m) Winch control pendant</a:t>
            </a:r>
          </a:p>
          <a:p>
            <a:pPr marL="285750" lvl="0" indent="-285750" eaLnBrk="0" hangingPunct="0">
              <a:buFont typeface="Arial" panose="020B0604020202020204" pitchFamily="34" charset="0"/>
              <a:buChar char="•"/>
            </a:pPr>
            <a:r>
              <a:rPr lang="en-US" sz="1600" dirty="0">
                <a:latin typeface="Arial" panose="020B0604020202020204" pitchFamily="34" charset="0"/>
                <a:cs typeface="Arial" panose="020B0604020202020204" pitchFamily="34" charset="0"/>
              </a:rPr>
              <a:t>Control panel to include: DC meter, main DC ON/OFF switch</a:t>
            </a:r>
          </a:p>
          <a:p>
            <a:pPr marL="285750" lvl="0" indent="-285750" eaLnBrk="0" hangingPunct="0">
              <a:buFont typeface="Arial" panose="020B0604020202020204" pitchFamily="34" charset="0"/>
              <a:buChar char="•"/>
            </a:pPr>
            <a:r>
              <a:rPr lang="en-US" sz="1600" dirty="0">
                <a:latin typeface="Arial" panose="020B0604020202020204" pitchFamily="34" charset="0"/>
                <a:cs typeface="Arial" panose="020B0604020202020204" pitchFamily="34" charset="0"/>
              </a:rPr>
              <a:t>Shore power breaker to connect external 120VAC to the DLS-30/IQ4 battery charger</a:t>
            </a:r>
          </a:p>
          <a:p>
            <a:pPr marL="285750" lvl="0" indent="-285750" eaLnBrk="0" hangingPunct="0">
              <a:buFont typeface="Arial" panose="020B0604020202020204" pitchFamily="34" charset="0"/>
              <a:buChar char="•"/>
            </a:pPr>
            <a:r>
              <a:rPr lang="en-US" sz="1600" dirty="0">
                <a:latin typeface="Arial" panose="020B0604020202020204" pitchFamily="34" charset="0"/>
                <a:cs typeface="Arial" panose="020B0604020202020204" pitchFamily="34" charset="0"/>
              </a:rPr>
              <a:t>Main DC ON/OFF switch turns the winch on and off</a:t>
            </a:r>
          </a:p>
          <a:p>
            <a:pPr marL="285750" lvl="0" indent="-285750" eaLnBrk="0" hangingPunct="0">
              <a:buFont typeface="Arial" panose="020B0604020202020204" pitchFamily="34" charset="0"/>
              <a:buChar char="•"/>
            </a:pPr>
            <a:r>
              <a:rPr lang="en-US" sz="1600" dirty="0">
                <a:latin typeface="Arial" panose="020B0604020202020204" pitchFamily="34" charset="0"/>
                <a:cs typeface="Arial" panose="020B0604020202020204" pitchFamily="34" charset="0"/>
              </a:rPr>
              <a:t>Battery charger DLS-30/IQ4 will connect directly to the battery 30-amp battery charger</a:t>
            </a:r>
          </a:p>
          <a:p>
            <a:pPr marL="285750" lvl="0" indent="-285750" eaLnBrk="0" hangingPunct="0">
              <a:buFont typeface="Arial" panose="020B0604020202020204" pitchFamily="34" charset="0"/>
              <a:buChar char="•"/>
            </a:pPr>
            <a:r>
              <a:rPr lang="en-US" sz="1600" dirty="0">
                <a:latin typeface="Arial" panose="020B0604020202020204" pitchFamily="34" charset="0"/>
                <a:cs typeface="Arial" panose="020B0604020202020204" pitchFamily="34" charset="0"/>
              </a:rPr>
              <a:t>2 SLA-1175 Marine deep cycle 75AH to provide DC power</a:t>
            </a:r>
          </a:p>
          <a:p>
            <a:pPr marL="285750" lvl="0" indent="-285750" eaLnBrk="0" hangingPunct="0">
              <a:buFont typeface="Arial" panose="020B0604020202020204" pitchFamily="34" charset="0"/>
              <a:buChar char="•"/>
            </a:pPr>
            <a:r>
              <a:rPr lang="en-US" sz="1600" dirty="0">
                <a:latin typeface="Arial" panose="020B0604020202020204" pitchFamily="34" charset="0"/>
                <a:cs typeface="Arial" panose="020B0604020202020204" pitchFamily="34" charset="0"/>
              </a:rPr>
              <a:t>1 each standard 120VAC 15amp shore power input receptacle</a:t>
            </a:r>
          </a:p>
          <a:p>
            <a:pPr marL="285750" lvl="0" indent="-285750" eaLnBrk="0" hangingPunct="0">
              <a:buFont typeface="Arial" panose="020B0604020202020204" pitchFamily="34" charset="0"/>
              <a:buChar char="•"/>
            </a:pPr>
            <a:r>
              <a:rPr lang="en-US" sz="1600" dirty="0">
                <a:latin typeface="Arial" panose="020B0604020202020204" pitchFamily="34" charset="0"/>
                <a:cs typeface="Arial" panose="020B0604020202020204" pitchFamily="34" charset="0"/>
              </a:rPr>
              <a:t>Quick disconnect panels for ease of maintenance</a:t>
            </a:r>
          </a:p>
          <a:p>
            <a:pPr marL="285750" lvl="0" indent="-285750" eaLnBrk="0" hangingPunct="0">
              <a:buFont typeface="Arial" panose="020B0604020202020204" pitchFamily="34" charset="0"/>
              <a:buChar char="•"/>
            </a:pPr>
            <a:r>
              <a:rPr lang="en-US" sz="1600" dirty="0">
                <a:latin typeface="Arial" panose="020B0604020202020204" pitchFamily="34" charset="0"/>
                <a:cs typeface="Arial" panose="020B0604020202020204" pitchFamily="34" charset="0"/>
              </a:rPr>
              <a:t>Manual (quick throw) emergency stop handle</a:t>
            </a:r>
            <a:endParaRPr lang="en-US" altLang="en-US"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xmlns="" id="{C0665478-02D6-4361-8A29-D031051E3392}"/>
              </a:ext>
            </a:extLst>
          </p:cNvPr>
          <p:cNvSpPr txBox="1"/>
          <p:nvPr/>
        </p:nvSpPr>
        <p:spPr>
          <a:xfrm>
            <a:off x="1065316" y="44382"/>
            <a:ext cx="10073196" cy="369332"/>
          </a:xfrm>
          <a:prstGeom prst="rect">
            <a:avLst/>
          </a:prstGeom>
          <a:noFill/>
        </p:spPr>
        <p:txBody>
          <a:bodyPr wrap="square" rtlCol="0">
            <a:spAutoFit/>
          </a:bodyPr>
          <a:lstStyle/>
          <a:p>
            <a:pPr algn="ctr"/>
            <a:r>
              <a:rPr lang="en-US" b="1" i="1" dirty="0">
                <a:latin typeface="Arial" panose="020B0604020202020204" pitchFamily="34" charset="0"/>
                <a:cs typeface="Arial" panose="020B0604020202020204" pitchFamily="34" charset="0"/>
              </a:rPr>
              <a:t>Specification Information on SkyDoc™ Aerostat Products</a:t>
            </a:r>
          </a:p>
        </p:txBody>
      </p:sp>
    </p:spTree>
    <p:extLst>
      <p:ext uri="{BB962C8B-B14F-4D97-AF65-F5344CB8AC3E}">
        <p14:creationId xmlns:p14="http://schemas.microsoft.com/office/powerpoint/2010/main" val="1114908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7E5AFB5-3C0E-4894-999B-2BC0494255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765" y="290145"/>
            <a:ext cx="3350730" cy="2834640"/>
          </a:xfrm>
          <a:prstGeom prst="rect">
            <a:avLst/>
          </a:prstGeom>
        </p:spPr>
      </p:pic>
      <p:pic>
        <p:nvPicPr>
          <p:cNvPr id="3" name="Picture 2">
            <a:extLst>
              <a:ext uri="{FF2B5EF4-FFF2-40B4-BE49-F238E27FC236}">
                <a16:creationId xmlns:a16="http://schemas.microsoft.com/office/drawing/2014/main" xmlns="" id="{5571C9B5-A866-4793-B9F0-BAF242B8FE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9887" y="290145"/>
            <a:ext cx="3779520" cy="2834640"/>
          </a:xfrm>
          <a:prstGeom prst="rect">
            <a:avLst/>
          </a:prstGeom>
        </p:spPr>
      </p:pic>
      <p:pic>
        <p:nvPicPr>
          <p:cNvPr id="4" name="Picture 3">
            <a:extLst>
              <a:ext uri="{FF2B5EF4-FFF2-40B4-BE49-F238E27FC236}">
                <a16:creationId xmlns:a16="http://schemas.microsoft.com/office/drawing/2014/main" xmlns="" id="{DF203F45-6A94-4363-BAAD-B5911F033A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911" y="3867150"/>
            <a:ext cx="3777584" cy="2834640"/>
          </a:xfrm>
          <a:prstGeom prst="rect">
            <a:avLst/>
          </a:prstGeom>
        </p:spPr>
      </p:pic>
      <p:pic>
        <p:nvPicPr>
          <p:cNvPr id="5" name="Picture 4">
            <a:extLst>
              <a:ext uri="{FF2B5EF4-FFF2-40B4-BE49-F238E27FC236}">
                <a16:creationId xmlns:a16="http://schemas.microsoft.com/office/drawing/2014/main" xmlns="" id="{0D01C22B-95EF-4B6F-832A-BC892730E3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0942" y="3875981"/>
            <a:ext cx="3723522" cy="2834640"/>
          </a:xfrm>
          <a:prstGeom prst="rect">
            <a:avLst/>
          </a:prstGeom>
        </p:spPr>
      </p:pic>
      <p:pic>
        <p:nvPicPr>
          <p:cNvPr id="6" name="Picture 5">
            <a:extLst>
              <a:ext uri="{FF2B5EF4-FFF2-40B4-BE49-F238E27FC236}">
                <a16:creationId xmlns:a16="http://schemas.microsoft.com/office/drawing/2014/main" xmlns="" id="{F6635315-E0FF-4783-A3B3-A0D84B4F5C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0942" y="290145"/>
            <a:ext cx="3516836" cy="2834640"/>
          </a:xfrm>
          <a:prstGeom prst="rect">
            <a:avLst/>
          </a:prstGeom>
        </p:spPr>
      </p:pic>
      <p:pic>
        <p:nvPicPr>
          <p:cNvPr id="8" name="Picture 7">
            <a:extLst>
              <a:ext uri="{FF2B5EF4-FFF2-40B4-BE49-F238E27FC236}">
                <a16:creationId xmlns:a16="http://schemas.microsoft.com/office/drawing/2014/main" xmlns="" id="{E4CBEF1F-0EB0-4DC4-A256-BFA5DA75E9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39887" y="3867150"/>
            <a:ext cx="3779520" cy="2834640"/>
          </a:xfrm>
          <a:prstGeom prst="rect">
            <a:avLst/>
          </a:prstGeom>
        </p:spPr>
      </p:pic>
      <p:sp>
        <p:nvSpPr>
          <p:cNvPr id="9" name="TextBox 8">
            <a:extLst>
              <a:ext uri="{FF2B5EF4-FFF2-40B4-BE49-F238E27FC236}">
                <a16:creationId xmlns:a16="http://schemas.microsoft.com/office/drawing/2014/main" xmlns="" id="{16F4EA99-0861-44EC-A491-920C4DD9255F}"/>
              </a:ext>
            </a:extLst>
          </p:cNvPr>
          <p:cNvSpPr txBox="1"/>
          <p:nvPr/>
        </p:nvSpPr>
        <p:spPr>
          <a:xfrm>
            <a:off x="2858605" y="3319368"/>
            <a:ext cx="6684885"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Aerostat Launch/Recovery Options</a:t>
            </a:r>
          </a:p>
        </p:txBody>
      </p:sp>
    </p:spTree>
    <p:extLst>
      <p:ext uri="{BB962C8B-B14F-4D97-AF65-F5344CB8AC3E}">
        <p14:creationId xmlns:p14="http://schemas.microsoft.com/office/powerpoint/2010/main" val="4246984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3211307-E404-4F2F-84DA-5300A0EBC303}"/>
              </a:ext>
            </a:extLst>
          </p:cNvPr>
          <p:cNvSpPr txBox="1"/>
          <p:nvPr/>
        </p:nvSpPr>
        <p:spPr>
          <a:xfrm>
            <a:off x="390613" y="873016"/>
            <a:ext cx="8529309" cy="2662036"/>
          </a:xfrm>
          <a:custGeom>
            <a:avLst/>
            <a:gdLst/>
            <a:ahLst/>
            <a:cxnLst/>
            <a:rect l="l" t="t" r="r" b="b"/>
            <a:pathLst>
              <a:path w="8575414" h="2662036">
                <a:moveTo>
                  <a:pt x="2797953" y="2574525"/>
                </a:moveTo>
                <a:cubicBezTo>
                  <a:pt x="2803907" y="2574525"/>
                  <a:pt x="2808024" y="2575666"/>
                  <a:pt x="2810306" y="2577948"/>
                </a:cubicBezTo>
                <a:cubicBezTo>
                  <a:pt x="2812588" y="2580230"/>
                  <a:pt x="2813729" y="2584794"/>
                  <a:pt x="2813729" y="2591640"/>
                </a:cubicBezTo>
                <a:cubicBezTo>
                  <a:pt x="2813729" y="2598684"/>
                  <a:pt x="2812563" y="2603373"/>
                  <a:pt x="2810232" y="2605704"/>
                </a:cubicBezTo>
                <a:cubicBezTo>
                  <a:pt x="2807900" y="2608036"/>
                  <a:pt x="2803659" y="2609202"/>
                  <a:pt x="2797507" y="2609202"/>
                </a:cubicBezTo>
                <a:cubicBezTo>
                  <a:pt x="2791554" y="2609202"/>
                  <a:pt x="2787436" y="2608061"/>
                  <a:pt x="2785154" y="2605779"/>
                </a:cubicBezTo>
                <a:cubicBezTo>
                  <a:pt x="2782872" y="2603496"/>
                  <a:pt x="2781731" y="2598933"/>
                  <a:pt x="2781731" y="2592086"/>
                </a:cubicBezTo>
                <a:cubicBezTo>
                  <a:pt x="2781731" y="2585042"/>
                  <a:pt x="2782897" y="2580354"/>
                  <a:pt x="2785229" y="2578022"/>
                </a:cubicBezTo>
                <a:cubicBezTo>
                  <a:pt x="2787560" y="2575690"/>
                  <a:pt x="2791802" y="2574525"/>
                  <a:pt x="2797953" y="2574525"/>
                </a:cubicBezTo>
                <a:close/>
                <a:moveTo>
                  <a:pt x="940579" y="2574525"/>
                </a:moveTo>
                <a:cubicBezTo>
                  <a:pt x="946532" y="2574525"/>
                  <a:pt x="950649" y="2575666"/>
                  <a:pt x="952931" y="2577948"/>
                </a:cubicBezTo>
                <a:cubicBezTo>
                  <a:pt x="955213" y="2580230"/>
                  <a:pt x="956354" y="2584794"/>
                  <a:pt x="956354" y="2591640"/>
                </a:cubicBezTo>
                <a:cubicBezTo>
                  <a:pt x="956354" y="2598684"/>
                  <a:pt x="955188" y="2603373"/>
                  <a:pt x="952857" y="2605704"/>
                </a:cubicBezTo>
                <a:cubicBezTo>
                  <a:pt x="950525" y="2608036"/>
                  <a:pt x="946284" y="2609202"/>
                  <a:pt x="940132" y="2609202"/>
                </a:cubicBezTo>
                <a:cubicBezTo>
                  <a:pt x="934179" y="2609202"/>
                  <a:pt x="930061" y="2608061"/>
                  <a:pt x="927779" y="2605779"/>
                </a:cubicBezTo>
                <a:cubicBezTo>
                  <a:pt x="925497" y="2603496"/>
                  <a:pt x="924356" y="2598933"/>
                  <a:pt x="924356" y="2592086"/>
                </a:cubicBezTo>
                <a:cubicBezTo>
                  <a:pt x="924356" y="2585042"/>
                  <a:pt x="925522" y="2580354"/>
                  <a:pt x="927854" y="2578022"/>
                </a:cubicBezTo>
                <a:cubicBezTo>
                  <a:pt x="930185" y="2575690"/>
                  <a:pt x="934427" y="2574525"/>
                  <a:pt x="940579" y="2574525"/>
                </a:cubicBezTo>
                <a:close/>
                <a:moveTo>
                  <a:pt x="2075542" y="2543122"/>
                </a:moveTo>
                <a:cubicBezTo>
                  <a:pt x="2068795" y="2543122"/>
                  <a:pt x="2062941" y="2543692"/>
                  <a:pt x="2057980" y="2544834"/>
                </a:cubicBezTo>
                <a:cubicBezTo>
                  <a:pt x="2053019" y="2545974"/>
                  <a:pt x="2048902" y="2547661"/>
                  <a:pt x="2045628" y="2549894"/>
                </a:cubicBezTo>
                <a:cubicBezTo>
                  <a:pt x="2042353" y="2552126"/>
                  <a:pt x="2039947" y="2554805"/>
                  <a:pt x="2038409" y="2557930"/>
                </a:cubicBezTo>
                <a:cubicBezTo>
                  <a:pt x="2036872" y="2561056"/>
                  <a:pt x="2036103" y="2564652"/>
                  <a:pt x="2036103" y="2568720"/>
                </a:cubicBezTo>
                <a:cubicBezTo>
                  <a:pt x="2036103" y="2575666"/>
                  <a:pt x="2038310" y="2581197"/>
                  <a:pt x="2042725" y="2585315"/>
                </a:cubicBezTo>
                <a:cubicBezTo>
                  <a:pt x="2047141" y="2589432"/>
                  <a:pt x="2053317" y="2591491"/>
                  <a:pt x="2061254" y="2591491"/>
                </a:cubicBezTo>
                <a:cubicBezTo>
                  <a:pt x="2067704" y="2591491"/>
                  <a:pt x="2073682" y="2589854"/>
                  <a:pt x="2079188" y="2586580"/>
                </a:cubicBezTo>
                <a:cubicBezTo>
                  <a:pt x="2084695" y="2583306"/>
                  <a:pt x="2090474" y="2578295"/>
                  <a:pt x="2096527" y="2571548"/>
                </a:cubicBezTo>
                <a:lnTo>
                  <a:pt x="2096527" y="2543122"/>
                </a:lnTo>
                <a:close/>
                <a:moveTo>
                  <a:pt x="1922491" y="2484633"/>
                </a:moveTo>
                <a:cubicBezTo>
                  <a:pt x="1919297" y="2484633"/>
                  <a:pt x="1916153" y="2485079"/>
                  <a:pt x="1913059" y="2485972"/>
                </a:cubicBezTo>
                <a:cubicBezTo>
                  <a:pt x="1909964" y="2486865"/>
                  <a:pt x="1906820" y="2488353"/>
                  <a:pt x="1903625" y="2490437"/>
                </a:cubicBezTo>
                <a:cubicBezTo>
                  <a:pt x="1900429" y="2492520"/>
                  <a:pt x="1897110" y="2495199"/>
                  <a:pt x="1893666" y="2498474"/>
                </a:cubicBezTo>
                <a:cubicBezTo>
                  <a:pt x="1890222" y="2501748"/>
                  <a:pt x="1886554" y="2505865"/>
                  <a:pt x="1882661" y="2510826"/>
                </a:cubicBezTo>
                <a:lnTo>
                  <a:pt x="1882661" y="2564256"/>
                </a:lnTo>
                <a:cubicBezTo>
                  <a:pt x="1889449" y="2572491"/>
                  <a:pt x="1895938" y="2578766"/>
                  <a:pt x="1902127" y="2583082"/>
                </a:cubicBezTo>
                <a:cubicBezTo>
                  <a:pt x="1908316" y="2587398"/>
                  <a:pt x="1914755" y="2589556"/>
                  <a:pt x="1921444" y="2589556"/>
                </a:cubicBezTo>
                <a:cubicBezTo>
                  <a:pt x="1927633" y="2589556"/>
                  <a:pt x="1932924" y="2588068"/>
                  <a:pt x="1937317" y="2585092"/>
                </a:cubicBezTo>
                <a:cubicBezTo>
                  <a:pt x="1941709" y="2582115"/>
                  <a:pt x="1945278" y="2578171"/>
                  <a:pt x="1948023" y="2573260"/>
                </a:cubicBezTo>
                <a:cubicBezTo>
                  <a:pt x="1950768" y="2568348"/>
                  <a:pt x="1952764" y="2562842"/>
                  <a:pt x="1954012" y="2556740"/>
                </a:cubicBezTo>
                <a:cubicBezTo>
                  <a:pt x="1955260" y="2550638"/>
                  <a:pt x="1955884" y="2544461"/>
                  <a:pt x="1955884" y="2538211"/>
                </a:cubicBezTo>
                <a:cubicBezTo>
                  <a:pt x="1955884" y="2531365"/>
                  <a:pt x="1955360" y="2524717"/>
                  <a:pt x="1954312" y="2518268"/>
                </a:cubicBezTo>
                <a:cubicBezTo>
                  <a:pt x="1953264" y="2511819"/>
                  <a:pt x="1951442" y="2506113"/>
                  <a:pt x="1948846" y="2501152"/>
                </a:cubicBezTo>
                <a:cubicBezTo>
                  <a:pt x="1946250" y="2496192"/>
                  <a:pt x="1942806" y="2492198"/>
                  <a:pt x="1938514" y="2489172"/>
                </a:cubicBezTo>
                <a:cubicBezTo>
                  <a:pt x="1934222" y="2486146"/>
                  <a:pt x="1928881" y="2484633"/>
                  <a:pt x="1922491" y="2484633"/>
                </a:cubicBezTo>
                <a:close/>
                <a:moveTo>
                  <a:pt x="1452250" y="2484633"/>
                </a:moveTo>
                <a:cubicBezTo>
                  <a:pt x="1445999" y="2484633"/>
                  <a:pt x="1440691" y="2486121"/>
                  <a:pt x="1436325" y="2489097"/>
                </a:cubicBezTo>
                <a:cubicBezTo>
                  <a:pt x="1431960" y="2492074"/>
                  <a:pt x="1428412" y="2495993"/>
                  <a:pt x="1425684" y="2500855"/>
                </a:cubicBezTo>
                <a:cubicBezTo>
                  <a:pt x="1422955" y="2505716"/>
                  <a:pt x="1420971" y="2511223"/>
                  <a:pt x="1419731" y="2517375"/>
                </a:cubicBezTo>
                <a:cubicBezTo>
                  <a:pt x="1418491" y="2523526"/>
                  <a:pt x="1417870" y="2529777"/>
                  <a:pt x="1417870" y="2536127"/>
                </a:cubicBezTo>
                <a:cubicBezTo>
                  <a:pt x="1417870" y="2542874"/>
                  <a:pt x="1418391" y="2549472"/>
                  <a:pt x="1419433" y="2555921"/>
                </a:cubicBezTo>
                <a:cubicBezTo>
                  <a:pt x="1420475" y="2562370"/>
                  <a:pt x="1422286" y="2568100"/>
                  <a:pt x="1424865" y="2573111"/>
                </a:cubicBezTo>
                <a:cubicBezTo>
                  <a:pt x="1427445" y="2578121"/>
                  <a:pt x="1430868" y="2582140"/>
                  <a:pt x="1435134" y="2585166"/>
                </a:cubicBezTo>
                <a:cubicBezTo>
                  <a:pt x="1439401" y="2588192"/>
                  <a:pt x="1444759" y="2589705"/>
                  <a:pt x="1451208" y="2589705"/>
                </a:cubicBezTo>
                <a:cubicBezTo>
                  <a:pt x="1454482" y="2589705"/>
                  <a:pt x="1457632" y="2589259"/>
                  <a:pt x="1460658" y="2588366"/>
                </a:cubicBezTo>
                <a:cubicBezTo>
                  <a:pt x="1463685" y="2587473"/>
                  <a:pt x="1466785" y="2585984"/>
                  <a:pt x="1469960" y="2583901"/>
                </a:cubicBezTo>
                <a:cubicBezTo>
                  <a:pt x="1473135" y="2581817"/>
                  <a:pt x="1476459" y="2579114"/>
                  <a:pt x="1479932" y="2575790"/>
                </a:cubicBezTo>
                <a:cubicBezTo>
                  <a:pt x="1483404" y="2572466"/>
                  <a:pt x="1487076" y="2568373"/>
                  <a:pt x="1490945" y="2563511"/>
                </a:cubicBezTo>
                <a:lnTo>
                  <a:pt x="1490945" y="2509933"/>
                </a:lnTo>
                <a:cubicBezTo>
                  <a:pt x="1484297" y="2501698"/>
                  <a:pt x="1477873" y="2495423"/>
                  <a:pt x="1471672" y="2491107"/>
                </a:cubicBezTo>
                <a:cubicBezTo>
                  <a:pt x="1465471" y="2486791"/>
                  <a:pt x="1458997" y="2484633"/>
                  <a:pt x="1452250" y="2484633"/>
                </a:cubicBezTo>
                <a:close/>
                <a:moveTo>
                  <a:pt x="3049550" y="2484037"/>
                </a:moveTo>
                <a:cubicBezTo>
                  <a:pt x="3042242" y="2484037"/>
                  <a:pt x="3035960" y="2485327"/>
                  <a:pt x="3030703" y="2487907"/>
                </a:cubicBezTo>
                <a:cubicBezTo>
                  <a:pt x="3025447" y="2490486"/>
                  <a:pt x="3021117" y="2494133"/>
                  <a:pt x="3017713" y="2498846"/>
                </a:cubicBezTo>
                <a:cubicBezTo>
                  <a:pt x="3014310" y="2503558"/>
                  <a:pt x="3011782" y="2509139"/>
                  <a:pt x="3010130" y="2515589"/>
                </a:cubicBezTo>
                <a:cubicBezTo>
                  <a:pt x="3008478" y="2522038"/>
                  <a:pt x="3007652" y="2529082"/>
                  <a:pt x="3007652" y="2536722"/>
                </a:cubicBezTo>
                <a:cubicBezTo>
                  <a:pt x="3007652" y="2544065"/>
                  <a:pt x="3008328" y="2550960"/>
                  <a:pt x="3009680" y="2557409"/>
                </a:cubicBezTo>
                <a:cubicBezTo>
                  <a:pt x="3011032" y="2563859"/>
                  <a:pt x="3013285" y="2569489"/>
                  <a:pt x="3016438" y="2574301"/>
                </a:cubicBezTo>
                <a:cubicBezTo>
                  <a:pt x="3019591" y="2579114"/>
                  <a:pt x="3023821" y="2582934"/>
                  <a:pt x="3029127" y="2585761"/>
                </a:cubicBezTo>
                <a:cubicBezTo>
                  <a:pt x="3034432" y="2588589"/>
                  <a:pt x="3041040" y="2590003"/>
                  <a:pt x="3048950" y="2590003"/>
                </a:cubicBezTo>
                <a:cubicBezTo>
                  <a:pt x="3056159" y="2590003"/>
                  <a:pt x="3062416" y="2588713"/>
                  <a:pt x="3067722" y="2586133"/>
                </a:cubicBezTo>
                <a:cubicBezTo>
                  <a:pt x="3073028" y="2583554"/>
                  <a:pt x="3077383" y="2579932"/>
                  <a:pt x="3080786" y="2575269"/>
                </a:cubicBezTo>
                <a:cubicBezTo>
                  <a:pt x="3084190" y="2570605"/>
                  <a:pt x="3086693" y="2565049"/>
                  <a:pt x="3088295" y="2558600"/>
                </a:cubicBezTo>
                <a:cubicBezTo>
                  <a:pt x="3089897" y="2552151"/>
                  <a:pt x="3090698" y="2545057"/>
                  <a:pt x="3090698" y="2537318"/>
                </a:cubicBezTo>
                <a:cubicBezTo>
                  <a:pt x="3090698" y="2530075"/>
                  <a:pt x="3090023" y="2523229"/>
                  <a:pt x="3088671" y="2516779"/>
                </a:cubicBezTo>
                <a:cubicBezTo>
                  <a:pt x="3087319" y="2510330"/>
                  <a:pt x="3085091" y="2504675"/>
                  <a:pt x="3081987" y="2499813"/>
                </a:cubicBezTo>
                <a:cubicBezTo>
                  <a:pt x="3078884" y="2494951"/>
                  <a:pt x="3074679" y="2491107"/>
                  <a:pt x="3069373" y="2488279"/>
                </a:cubicBezTo>
                <a:cubicBezTo>
                  <a:pt x="3064067" y="2485451"/>
                  <a:pt x="3057459" y="2484037"/>
                  <a:pt x="3049550" y="2484037"/>
                </a:cubicBezTo>
                <a:close/>
                <a:moveTo>
                  <a:pt x="2516150" y="2484037"/>
                </a:moveTo>
                <a:cubicBezTo>
                  <a:pt x="2508842" y="2484037"/>
                  <a:pt x="2502559" y="2485327"/>
                  <a:pt x="2497303" y="2487907"/>
                </a:cubicBezTo>
                <a:cubicBezTo>
                  <a:pt x="2492047" y="2490486"/>
                  <a:pt x="2487717" y="2494133"/>
                  <a:pt x="2484313" y="2498846"/>
                </a:cubicBezTo>
                <a:cubicBezTo>
                  <a:pt x="2480910" y="2503558"/>
                  <a:pt x="2478382" y="2509139"/>
                  <a:pt x="2476730" y="2515589"/>
                </a:cubicBezTo>
                <a:cubicBezTo>
                  <a:pt x="2475078" y="2522038"/>
                  <a:pt x="2474252" y="2529082"/>
                  <a:pt x="2474252" y="2536722"/>
                </a:cubicBezTo>
                <a:cubicBezTo>
                  <a:pt x="2474252" y="2544065"/>
                  <a:pt x="2474929" y="2550960"/>
                  <a:pt x="2476280" y="2557409"/>
                </a:cubicBezTo>
                <a:cubicBezTo>
                  <a:pt x="2477632" y="2563859"/>
                  <a:pt x="2479885" y="2569489"/>
                  <a:pt x="2483038" y="2574301"/>
                </a:cubicBezTo>
                <a:cubicBezTo>
                  <a:pt x="2486191" y="2579114"/>
                  <a:pt x="2490421" y="2582934"/>
                  <a:pt x="2495727" y="2585761"/>
                </a:cubicBezTo>
                <a:cubicBezTo>
                  <a:pt x="2501033" y="2588589"/>
                  <a:pt x="2507641" y="2590003"/>
                  <a:pt x="2515550" y="2590003"/>
                </a:cubicBezTo>
                <a:cubicBezTo>
                  <a:pt x="2522759" y="2590003"/>
                  <a:pt x="2529016" y="2588713"/>
                  <a:pt x="2534322" y="2586133"/>
                </a:cubicBezTo>
                <a:cubicBezTo>
                  <a:pt x="2539628" y="2583554"/>
                  <a:pt x="2543983" y="2579932"/>
                  <a:pt x="2547386" y="2575269"/>
                </a:cubicBezTo>
                <a:cubicBezTo>
                  <a:pt x="2550790" y="2570605"/>
                  <a:pt x="2553293" y="2565049"/>
                  <a:pt x="2554895" y="2558600"/>
                </a:cubicBezTo>
                <a:cubicBezTo>
                  <a:pt x="2556497" y="2552151"/>
                  <a:pt x="2557299" y="2545057"/>
                  <a:pt x="2557299" y="2537318"/>
                </a:cubicBezTo>
                <a:cubicBezTo>
                  <a:pt x="2557299" y="2530075"/>
                  <a:pt x="2556623" y="2523229"/>
                  <a:pt x="2555271" y="2516779"/>
                </a:cubicBezTo>
                <a:cubicBezTo>
                  <a:pt x="2553919" y="2510330"/>
                  <a:pt x="2551691" y="2504675"/>
                  <a:pt x="2548588" y="2499813"/>
                </a:cubicBezTo>
                <a:cubicBezTo>
                  <a:pt x="2545484" y="2494951"/>
                  <a:pt x="2541279" y="2491107"/>
                  <a:pt x="2535973" y="2488279"/>
                </a:cubicBezTo>
                <a:cubicBezTo>
                  <a:pt x="2530667" y="2485451"/>
                  <a:pt x="2524059" y="2484037"/>
                  <a:pt x="2516150" y="2484037"/>
                </a:cubicBezTo>
                <a:close/>
                <a:moveTo>
                  <a:pt x="2354225" y="2484037"/>
                </a:moveTo>
                <a:cubicBezTo>
                  <a:pt x="2346917" y="2484037"/>
                  <a:pt x="2340634" y="2485327"/>
                  <a:pt x="2335378" y="2487907"/>
                </a:cubicBezTo>
                <a:cubicBezTo>
                  <a:pt x="2330122" y="2490486"/>
                  <a:pt x="2325792" y="2494133"/>
                  <a:pt x="2322388" y="2498846"/>
                </a:cubicBezTo>
                <a:cubicBezTo>
                  <a:pt x="2318985" y="2503558"/>
                  <a:pt x="2316457" y="2509139"/>
                  <a:pt x="2314805" y="2515589"/>
                </a:cubicBezTo>
                <a:cubicBezTo>
                  <a:pt x="2313153" y="2522038"/>
                  <a:pt x="2312327" y="2529082"/>
                  <a:pt x="2312327" y="2536722"/>
                </a:cubicBezTo>
                <a:cubicBezTo>
                  <a:pt x="2312327" y="2544065"/>
                  <a:pt x="2313004" y="2550960"/>
                  <a:pt x="2314355" y="2557409"/>
                </a:cubicBezTo>
                <a:cubicBezTo>
                  <a:pt x="2315707" y="2563859"/>
                  <a:pt x="2317960" y="2569489"/>
                  <a:pt x="2321113" y="2574301"/>
                </a:cubicBezTo>
                <a:cubicBezTo>
                  <a:pt x="2324266" y="2579114"/>
                  <a:pt x="2328496" y="2582934"/>
                  <a:pt x="2333802" y="2585761"/>
                </a:cubicBezTo>
                <a:cubicBezTo>
                  <a:pt x="2339108" y="2588589"/>
                  <a:pt x="2345716" y="2590003"/>
                  <a:pt x="2353625" y="2590003"/>
                </a:cubicBezTo>
                <a:cubicBezTo>
                  <a:pt x="2360834" y="2590003"/>
                  <a:pt x="2367091" y="2588713"/>
                  <a:pt x="2372397" y="2586133"/>
                </a:cubicBezTo>
                <a:cubicBezTo>
                  <a:pt x="2377703" y="2583554"/>
                  <a:pt x="2382058" y="2579932"/>
                  <a:pt x="2385461" y="2575269"/>
                </a:cubicBezTo>
                <a:cubicBezTo>
                  <a:pt x="2388865" y="2570605"/>
                  <a:pt x="2391368" y="2565049"/>
                  <a:pt x="2392970" y="2558600"/>
                </a:cubicBezTo>
                <a:cubicBezTo>
                  <a:pt x="2394572" y="2552151"/>
                  <a:pt x="2395374" y="2545057"/>
                  <a:pt x="2395374" y="2537318"/>
                </a:cubicBezTo>
                <a:cubicBezTo>
                  <a:pt x="2395374" y="2530075"/>
                  <a:pt x="2394698" y="2523229"/>
                  <a:pt x="2393346" y="2516779"/>
                </a:cubicBezTo>
                <a:cubicBezTo>
                  <a:pt x="2391994" y="2510330"/>
                  <a:pt x="2389766" y="2504675"/>
                  <a:pt x="2386663" y="2499813"/>
                </a:cubicBezTo>
                <a:cubicBezTo>
                  <a:pt x="2383559" y="2494951"/>
                  <a:pt x="2379354" y="2491107"/>
                  <a:pt x="2374048" y="2488279"/>
                </a:cubicBezTo>
                <a:cubicBezTo>
                  <a:pt x="2368742" y="2485451"/>
                  <a:pt x="2362134" y="2484037"/>
                  <a:pt x="2354225" y="2484037"/>
                </a:cubicBezTo>
                <a:close/>
                <a:moveTo>
                  <a:pt x="1620800" y="2484037"/>
                </a:moveTo>
                <a:cubicBezTo>
                  <a:pt x="1613492" y="2484037"/>
                  <a:pt x="1607210" y="2485327"/>
                  <a:pt x="1601953" y="2487907"/>
                </a:cubicBezTo>
                <a:cubicBezTo>
                  <a:pt x="1596697" y="2490486"/>
                  <a:pt x="1592367" y="2494133"/>
                  <a:pt x="1588963" y="2498846"/>
                </a:cubicBezTo>
                <a:cubicBezTo>
                  <a:pt x="1585560" y="2503558"/>
                  <a:pt x="1583032" y="2509139"/>
                  <a:pt x="1581380" y="2515589"/>
                </a:cubicBezTo>
                <a:cubicBezTo>
                  <a:pt x="1579728" y="2522038"/>
                  <a:pt x="1578903" y="2529082"/>
                  <a:pt x="1578903" y="2536722"/>
                </a:cubicBezTo>
                <a:cubicBezTo>
                  <a:pt x="1578903" y="2544065"/>
                  <a:pt x="1579578" y="2550960"/>
                  <a:pt x="1580930" y="2557409"/>
                </a:cubicBezTo>
                <a:cubicBezTo>
                  <a:pt x="1582282" y="2563859"/>
                  <a:pt x="1584535" y="2569489"/>
                  <a:pt x="1587688" y="2574301"/>
                </a:cubicBezTo>
                <a:cubicBezTo>
                  <a:pt x="1590841" y="2579114"/>
                  <a:pt x="1595071" y="2582934"/>
                  <a:pt x="1600377" y="2585761"/>
                </a:cubicBezTo>
                <a:cubicBezTo>
                  <a:pt x="1605683" y="2588589"/>
                  <a:pt x="1612290" y="2590003"/>
                  <a:pt x="1620200" y="2590003"/>
                </a:cubicBezTo>
                <a:cubicBezTo>
                  <a:pt x="1627409" y="2590003"/>
                  <a:pt x="1633666" y="2588713"/>
                  <a:pt x="1638972" y="2586133"/>
                </a:cubicBezTo>
                <a:cubicBezTo>
                  <a:pt x="1644278" y="2583554"/>
                  <a:pt x="1648633" y="2579932"/>
                  <a:pt x="1652036" y="2575269"/>
                </a:cubicBezTo>
                <a:cubicBezTo>
                  <a:pt x="1655440" y="2570605"/>
                  <a:pt x="1657943" y="2565049"/>
                  <a:pt x="1659545" y="2558600"/>
                </a:cubicBezTo>
                <a:cubicBezTo>
                  <a:pt x="1661147" y="2552151"/>
                  <a:pt x="1661948" y="2545057"/>
                  <a:pt x="1661948" y="2537318"/>
                </a:cubicBezTo>
                <a:cubicBezTo>
                  <a:pt x="1661948" y="2530075"/>
                  <a:pt x="1661273" y="2523229"/>
                  <a:pt x="1659921" y="2516779"/>
                </a:cubicBezTo>
                <a:cubicBezTo>
                  <a:pt x="1658569" y="2510330"/>
                  <a:pt x="1656341" y="2504675"/>
                  <a:pt x="1653237" y="2499813"/>
                </a:cubicBezTo>
                <a:cubicBezTo>
                  <a:pt x="1650134" y="2494951"/>
                  <a:pt x="1645929" y="2491107"/>
                  <a:pt x="1640623" y="2488279"/>
                </a:cubicBezTo>
                <a:cubicBezTo>
                  <a:pt x="1635317" y="2485451"/>
                  <a:pt x="1628710" y="2484037"/>
                  <a:pt x="1620800" y="2484037"/>
                </a:cubicBezTo>
                <a:close/>
                <a:moveTo>
                  <a:pt x="1262047" y="2465583"/>
                </a:moveTo>
                <a:cubicBezTo>
                  <a:pt x="1265024" y="2465583"/>
                  <a:pt x="1267356" y="2465657"/>
                  <a:pt x="1269042" y="2465806"/>
                </a:cubicBezTo>
                <a:cubicBezTo>
                  <a:pt x="1270729" y="2465955"/>
                  <a:pt x="1272068" y="2466227"/>
                  <a:pt x="1273061" y="2466624"/>
                </a:cubicBezTo>
                <a:cubicBezTo>
                  <a:pt x="1274053" y="2467021"/>
                  <a:pt x="1274772" y="2467592"/>
                  <a:pt x="1275219" y="2468336"/>
                </a:cubicBezTo>
                <a:cubicBezTo>
                  <a:pt x="1275665" y="2469080"/>
                  <a:pt x="1276136" y="2470097"/>
                  <a:pt x="1276633" y="2471387"/>
                </a:cubicBezTo>
                <a:lnTo>
                  <a:pt x="1314881" y="2578841"/>
                </a:lnTo>
                <a:lnTo>
                  <a:pt x="1315328" y="2578841"/>
                </a:lnTo>
                <a:lnTo>
                  <a:pt x="1352237" y="2470792"/>
                </a:lnTo>
                <a:cubicBezTo>
                  <a:pt x="1352832" y="2468906"/>
                  <a:pt x="1353552" y="2467691"/>
                  <a:pt x="1354395" y="2467145"/>
                </a:cubicBezTo>
                <a:cubicBezTo>
                  <a:pt x="1355238" y="2466599"/>
                  <a:pt x="1356504" y="2466203"/>
                  <a:pt x="1358190" y="2465955"/>
                </a:cubicBezTo>
                <a:cubicBezTo>
                  <a:pt x="1359877" y="2465707"/>
                  <a:pt x="1362308" y="2465583"/>
                  <a:pt x="1365483" y="2465583"/>
                </a:cubicBezTo>
                <a:cubicBezTo>
                  <a:pt x="1368261" y="2465583"/>
                  <a:pt x="1370543" y="2465707"/>
                  <a:pt x="1372329" y="2465955"/>
                </a:cubicBezTo>
                <a:cubicBezTo>
                  <a:pt x="1374115" y="2466203"/>
                  <a:pt x="1375430" y="2466674"/>
                  <a:pt x="1376273" y="2467368"/>
                </a:cubicBezTo>
                <a:cubicBezTo>
                  <a:pt x="1377116" y="2468063"/>
                  <a:pt x="1377538" y="2469006"/>
                  <a:pt x="1377538" y="2470196"/>
                </a:cubicBezTo>
                <a:cubicBezTo>
                  <a:pt x="1377538" y="2471387"/>
                  <a:pt x="1377240" y="2472875"/>
                  <a:pt x="1376645" y="2474661"/>
                </a:cubicBezTo>
                <a:lnTo>
                  <a:pt x="1328574" y="2607862"/>
                </a:lnTo>
                <a:lnTo>
                  <a:pt x="1310714" y="2657124"/>
                </a:lnTo>
                <a:cubicBezTo>
                  <a:pt x="1310119" y="2658712"/>
                  <a:pt x="1308606" y="2659927"/>
                  <a:pt x="1306175" y="2660771"/>
                </a:cubicBezTo>
                <a:cubicBezTo>
                  <a:pt x="1303744" y="2661614"/>
                  <a:pt x="1300048" y="2662036"/>
                  <a:pt x="1295087" y="2662036"/>
                </a:cubicBezTo>
                <a:cubicBezTo>
                  <a:pt x="1292507" y="2662036"/>
                  <a:pt x="1290424" y="2661912"/>
                  <a:pt x="1288836" y="2661664"/>
                </a:cubicBezTo>
                <a:cubicBezTo>
                  <a:pt x="1287249" y="2661415"/>
                  <a:pt x="1286034" y="2660994"/>
                  <a:pt x="1285190" y="2660399"/>
                </a:cubicBezTo>
                <a:cubicBezTo>
                  <a:pt x="1284347" y="2659803"/>
                  <a:pt x="1283876" y="2659009"/>
                  <a:pt x="1283776" y="2658017"/>
                </a:cubicBezTo>
                <a:cubicBezTo>
                  <a:pt x="1283677" y="2657025"/>
                  <a:pt x="1283925" y="2655834"/>
                  <a:pt x="1284520" y="2654445"/>
                </a:cubicBezTo>
                <a:lnTo>
                  <a:pt x="1302975" y="2607862"/>
                </a:lnTo>
                <a:cubicBezTo>
                  <a:pt x="1302082" y="2607465"/>
                  <a:pt x="1301239" y="2606820"/>
                  <a:pt x="1300445" y="2605927"/>
                </a:cubicBezTo>
                <a:cubicBezTo>
                  <a:pt x="1299651" y="2605034"/>
                  <a:pt x="1299105" y="2604092"/>
                  <a:pt x="1298808" y="2603100"/>
                </a:cubicBezTo>
                <a:lnTo>
                  <a:pt x="1251034" y="2475108"/>
                </a:lnTo>
                <a:cubicBezTo>
                  <a:pt x="1250240" y="2473024"/>
                  <a:pt x="1249843" y="2471387"/>
                  <a:pt x="1249843" y="2470196"/>
                </a:cubicBezTo>
                <a:cubicBezTo>
                  <a:pt x="1249843" y="2469006"/>
                  <a:pt x="1250240" y="2468063"/>
                  <a:pt x="1251034" y="2467368"/>
                </a:cubicBezTo>
                <a:cubicBezTo>
                  <a:pt x="1251828" y="2466674"/>
                  <a:pt x="1253118" y="2466203"/>
                  <a:pt x="1254904" y="2465955"/>
                </a:cubicBezTo>
                <a:cubicBezTo>
                  <a:pt x="1256689" y="2465707"/>
                  <a:pt x="1259071" y="2465583"/>
                  <a:pt x="1262047" y="2465583"/>
                </a:cubicBezTo>
                <a:close/>
                <a:moveTo>
                  <a:pt x="721950" y="2465583"/>
                </a:moveTo>
                <a:cubicBezTo>
                  <a:pt x="724728" y="2465583"/>
                  <a:pt x="726961" y="2465657"/>
                  <a:pt x="728647" y="2465806"/>
                </a:cubicBezTo>
                <a:cubicBezTo>
                  <a:pt x="730334" y="2465955"/>
                  <a:pt x="731624" y="2466203"/>
                  <a:pt x="732517" y="2466550"/>
                </a:cubicBezTo>
                <a:cubicBezTo>
                  <a:pt x="733410" y="2466897"/>
                  <a:pt x="734055" y="2467393"/>
                  <a:pt x="734452" y="2468038"/>
                </a:cubicBezTo>
                <a:cubicBezTo>
                  <a:pt x="734849" y="2468683"/>
                  <a:pt x="735196" y="2469452"/>
                  <a:pt x="735493" y="2470345"/>
                </a:cubicBezTo>
                <a:lnTo>
                  <a:pt x="767789" y="2580775"/>
                </a:lnTo>
                <a:lnTo>
                  <a:pt x="768087" y="2582115"/>
                </a:lnTo>
                <a:lnTo>
                  <a:pt x="768384" y="2580775"/>
                </a:lnTo>
                <a:lnTo>
                  <a:pt x="798001" y="2470345"/>
                </a:lnTo>
                <a:cubicBezTo>
                  <a:pt x="798200" y="2469452"/>
                  <a:pt x="798522" y="2468683"/>
                  <a:pt x="798969" y="2468038"/>
                </a:cubicBezTo>
                <a:cubicBezTo>
                  <a:pt x="799415" y="2467393"/>
                  <a:pt x="800085" y="2466897"/>
                  <a:pt x="800978" y="2466550"/>
                </a:cubicBezTo>
                <a:cubicBezTo>
                  <a:pt x="801871" y="2466203"/>
                  <a:pt x="803086" y="2465955"/>
                  <a:pt x="804624" y="2465806"/>
                </a:cubicBezTo>
                <a:cubicBezTo>
                  <a:pt x="806162" y="2465657"/>
                  <a:pt x="808171" y="2465583"/>
                  <a:pt x="810652" y="2465583"/>
                </a:cubicBezTo>
                <a:cubicBezTo>
                  <a:pt x="813033" y="2465583"/>
                  <a:pt x="814993" y="2465657"/>
                  <a:pt x="816530" y="2465806"/>
                </a:cubicBezTo>
                <a:cubicBezTo>
                  <a:pt x="818068" y="2465955"/>
                  <a:pt x="819284" y="2466203"/>
                  <a:pt x="820177" y="2466550"/>
                </a:cubicBezTo>
                <a:cubicBezTo>
                  <a:pt x="821070" y="2466897"/>
                  <a:pt x="821714" y="2467368"/>
                  <a:pt x="822111" y="2467964"/>
                </a:cubicBezTo>
                <a:cubicBezTo>
                  <a:pt x="822508" y="2468559"/>
                  <a:pt x="822806" y="2469254"/>
                  <a:pt x="823004" y="2470047"/>
                </a:cubicBezTo>
                <a:lnTo>
                  <a:pt x="855002" y="2580775"/>
                </a:lnTo>
                <a:lnTo>
                  <a:pt x="855300" y="2582115"/>
                </a:lnTo>
                <a:lnTo>
                  <a:pt x="855449" y="2580775"/>
                </a:lnTo>
                <a:lnTo>
                  <a:pt x="887298" y="2470345"/>
                </a:lnTo>
                <a:cubicBezTo>
                  <a:pt x="887497" y="2469452"/>
                  <a:pt x="887819" y="2468683"/>
                  <a:pt x="888265" y="2468038"/>
                </a:cubicBezTo>
                <a:cubicBezTo>
                  <a:pt x="888712" y="2467393"/>
                  <a:pt x="889406" y="2466897"/>
                  <a:pt x="890349" y="2466550"/>
                </a:cubicBezTo>
                <a:cubicBezTo>
                  <a:pt x="891292" y="2466203"/>
                  <a:pt x="892581" y="2465955"/>
                  <a:pt x="894219" y="2465806"/>
                </a:cubicBezTo>
                <a:cubicBezTo>
                  <a:pt x="895856" y="2465657"/>
                  <a:pt x="897964" y="2465583"/>
                  <a:pt x="900544" y="2465583"/>
                </a:cubicBezTo>
                <a:cubicBezTo>
                  <a:pt x="902925" y="2465583"/>
                  <a:pt x="904835" y="2465632"/>
                  <a:pt x="906274" y="2465731"/>
                </a:cubicBezTo>
                <a:cubicBezTo>
                  <a:pt x="907712" y="2465830"/>
                  <a:pt x="908853" y="2466079"/>
                  <a:pt x="909697" y="2466475"/>
                </a:cubicBezTo>
                <a:cubicBezTo>
                  <a:pt x="910540" y="2466872"/>
                  <a:pt x="911136" y="2467319"/>
                  <a:pt x="911483" y="2467815"/>
                </a:cubicBezTo>
                <a:cubicBezTo>
                  <a:pt x="911830" y="2468311"/>
                  <a:pt x="912003" y="2469006"/>
                  <a:pt x="912003" y="2469899"/>
                </a:cubicBezTo>
                <a:cubicBezTo>
                  <a:pt x="912003" y="2470593"/>
                  <a:pt x="911905" y="2471436"/>
                  <a:pt x="911706" y="2472429"/>
                </a:cubicBezTo>
                <a:cubicBezTo>
                  <a:pt x="911508" y="2473421"/>
                  <a:pt x="911160" y="2474661"/>
                  <a:pt x="910664" y="2476149"/>
                </a:cubicBezTo>
                <a:lnTo>
                  <a:pt x="871225" y="2603397"/>
                </a:lnTo>
                <a:cubicBezTo>
                  <a:pt x="870927" y="2604489"/>
                  <a:pt x="870456" y="2605382"/>
                  <a:pt x="869811" y="2606076"/>
                </a:cubicBezTo>
                <a:cubicBezTo>
                  <a:pt x="869166" y="2606771"/>
                  <a:pt x="868273" y="2607316"/>
                  <a:pt x="867132" y="2607713"/>
                </a:cubicBezTo>
                <a:cubicBezTo>
                  <a:pt x="865991" y="2608110"/>
                  <a:pt x="864428" y="2608383"/>
                  <a:pt x="862444" y="2608532"/>
                </a:cubicBezTo>
                <a:cubicBezTo>
                  <a:pt x="860459" y="2608681"/>
                  <a:pt x="857979" y="2608755"/>
                  <a:pt x="855002" y="2608755"/>
                </a:cubicBezTo>
                <a:cubicBezTo>
                  <a:pt x="851927" y="2608755"/>
                  <a:pt x="849347" y="2608656"/>
                  <a:pt x="847263" y="2608458"/>
                </a:cubicBezTo>
                <a:cubicBezTo>
                  <a:pt x="845180" y="2608259"/>
                  <a:pt x="843518" y="2607961"/>
                  <a:pt x="842278" y="2607565"/>
                </a:cubicBezTo>
                <a:cubicBezTo>
                  <a:pt x="841038" y="2607168"/>
                  <a:pt x="840120" y="2606622"/>
                  <a:pt x="839524" y="2605927"/>
                </a:cubicBezTo>
                <a:cubicBezTo>
                  <a:pt x="838929" y="2605233"/>
                  <a:pt x="838482" y="2604389"/>
                  <a:pt x="838185" y="2603397"/>
                </a:cubicBezTo>
                <a:lnTo>
                  <a:pt x="810056" y="2506213"/>
                </a:lnTo>
                <a:lnTo>
                  <a:pt x="809759" y="2504873"/>
                </a:lnTo>
                <a:lnTo>
                  <a:pt x="809461" y="2506213"/>
                </a:lnTo>
                <a:lnTo>
                  <a:pt x="783416" y="2603397"/>
                </a:lnTo>
                <a:cubicBezTo>
                  <a:pt x="783118" y="2604489"/>
                  <a:pt x="782647" y="2605382"/>
                  <a:pt x="782002" y="2606076"/>
                </a:cubicBezTo>
                <a:cubicBezTo>
                  <a:pt x="781357" y="2606771"/>
                  <a:pt x="780390" y="2607316"/>
                  <a:pt x="779100" y="2607713"/>
                </a:cubicBezTo>
                <a:cubicBezTo>
                  <a:pt x="777810" y="2608110"/>
                  <a:pt x="776148" y="2608383"/>
                  <a:pt x="774114" y="2608532"/>
                </a:cubicBezTo>
                <a:cubicBezTo>
                  <a:pt x="772080" y="2608681"/>
                  <a:pt x="769575" y="2608755"/>
                  <a:pt x="766598" y="2608755"/>
                </a:cubicBezTo>
                <a:cubicBezTo>
                  <a:pt x="763523" y="2608755"/>
                  <a:pt x="761018" y="2608656"/>
                  <a:pt x="759083" y="2608458"/>
                </a:cubicBezTo>
                <a:cubicBezTo>
                  <a:pt x="757148" y="2608259"/>
                  <a:pt x="755561" y="2607961"/>
                  <a:pt x="754320" y="2607565"/>
                </a:cubicBezTo>
                <a:cubicBezTo>
                  <a:pt x="753080" y="2607168"/>
                  <a:pt x="752162" y="2606622"/>
                  <a:pt x="751567" y="2605927"/>
                </a:cubicBezTo>
                <a:cubicBezTo>
                  <a:pt x="750972" y="2605233"/>
                  <a:pt x="750525" y="2604389"/>
                  <a:pt x="750227" y="2603397"/>
                </a:cubicBezTo>
                <a:lnTo>
                  <a:pt x="711086" y="2476149"/>
                </a:lnTo>
                <a:cubicBezTo>
                  <a:pt x="710589" y="2474661"/>
                  <a:pt x="710242" y="2473421"/>
                  <a:pt x="710044" y="2472429"/>
                </a:cubicBezTo>
                <a:cubicBezTo>
                  <a:pt x="709845" y="2471436"/>
                  <a:pt x="709746" y="2470593"/>
                  <a:pt x="709746" y="2469899"/>
                </a:cubicBezTo>
                <a:cubicBezTo>
                  <a:pt x="709746" y="2469006"/>
                  <a:pt x="709945" y="2468286"/>
                  <a:pt x="710341" y="2467741"/>
                </a:cubicBezTo>
                <a:cubicBezTo>
                  <a:pt x="710738" y="2467195"/>
                  <a:pt x="711408" y="2466748"/>
                  <a:pt x="712351" y="2466401"/>
                </a:cubicBezTo>
                <a:cubicBezTo>
                  <a:pt x="713293" y="2466054"/>
                  <a:pt x="714558" y="2465830"/>
                  <a:pt x="716146" y="2465731"/>
                </a:cubicBezTo>
                <a:cubicBezTo>
                  <a:pt x="717733" y="2465632"/>
                  <a:pt x="719668" y="2465583"/>
                  <a:pt x="721950" y="2465583"/>
                </a:cubicBezTo>
                <a:close/>
                <a:moveTo>
                  <a:pt x="502875" y="2465583"/>
                </a:moveTo>
                <a:cubicBezTo>
                  <a:pt x="505653" y="2465583"/>
                  <a:pt x="507886" y="2465657"/>
                  <a:pt x="509572" y="2465806"/>
                </a:cubicBezTo>
                <a:cubicBezTo>
                  <a:pt x="511259" y="2465955"/>
                  <a:pt x="512549" y="2466203"/>
                  <a:pt x="513442" y="2466550"/>
                </a:cubicBezTo>
                <a:cubicBezTo>
                  <a:pt x="514335" y="2466897"/>
                  <a:pt x="514980" y="2467393"/>
                  <a:pt x="515377" y="2468038"/>
                </a:cubicBezTo>
                <a:cubicBezTo>
                  <a:pt x="515773" y="2468683"/>
                  <a:pt x="516121" y="2469452"/>
                  <a:pt x="516418" y="2470345"/>
                </a:cubicBezTo>
                <a:lnTo>
                  <a:pt x="548714" y="2580775"/>
                </a:lnTo>
                <a:lnTo>
                  <a:pt x="549012" y="2582115"/>
                </a:lnTo>
                <a:lnTo>
                  <a:pt x="549309" y="2580775"/>
                </a:lnTo>
                <a:lnTo>
                  <a:pt x="578926" y="2470345"/>
                </a:lnTo>
                <a:cubicBezTo>
                  <a:pt x="579125" y="2469452"/>
                  <a:pt x="579447" y="2468683"/>
                  <a:pt x="579894" y="2468038"/>
                </a:cubicBezTo>
                <a:cubicBezTo>
                  <a:pt x="580340" y="2467393"/>
                  <a:pt x="581010" y="2466897"/>
                  <a:pt x="581903" y="2466550"/>
                </a:cubicBezTo>
                <a:cubicBezTo>
                  <a:pt x="582796" y="2466203"/>
                  <a:pt x="584011" y="2465955"/>
                  <a:pt x="585549" y="2465806"/>
                </a:cubicBezTo>
                <a:cubicBezTo>
                  <a:pt x="587087" y="2465657"/>
                  <a:pt x="589096" y="2465583"/>
                  <a:pt x="591577" y="2465583"/>
                </a:cubicBezTo>
                <a:cubicBezTo>
                  <a:pt x="593958" y="2465583"/>
                  <a:pt x="595917" y="2465657"/>
                  <a:pt x="597455" y="2465806"/>
                </a:cubicBezTo>
                <a:cubicBezTo>
                  <a:pt x="598993" y="2465955"/>
                  <a:pt x="600209" y="2466203"/>
                  <a:pt x="601102" y="2466550"/>
                </a:cubicBezTo>
                <a:cubicBezTo>
                  <a:pt x="601995" y="2466897"/>
                  <a:pt x="602639" y="2467368"/>
                  <a:pt x="603036" y="2467964"/>
                </a:cubicBezTo>
                <a:cubicBezTo>
                  <a:pt x="603433" y="2468559"/>
                  <a:pt x="603731" y="2469254"/>
                  <a:pt x="603929" y="2470047"/>
                </a:cubicBezTo>
                <a:lnTo>
                  <a:pt x="635928" y="2580775"/>
                </a:lnTo>
                <a:lnTo>
                  <a:pt x="636225" y="2582115"/>
                </a:lnTo>
                <a:lnTo>
                  <a:pt x="636374" y="2580775"/>
                </a:lnTo>
                <a:lnTo>
                  <a:pt x="668223" y="2470345"/>
                </a:lnTo>
                <a:cubicBezTo>
                  <a:pt x="668422" y="2469452"/>
                  <a:pt x="668744" y="2468683"/>
                  <a:pt x="669191" y="2468038"/>
                </a:cubicBezTo>
                <a:cubicBezTo>
                  <a:pt x="669637" y="2467393"/>
                  <a:pt x="670331" y="2466897"/>
                  <a:pt x="671274" y="2466550"/>
                </a:cubicBezTo>
                <a:cubicBezTo>
                  <a:pt x="672217" y="2466203"/>
                  <a:pt x="673507" y="2465955"/>
                  <a:pt x="675144" y="2465806"/>
                </a:cubicBezTo>
                <a:cubicBezTo>
                  <a:pt x="676781" y="2465657"/>
                  <a:pt x="678889" y="2465583"/>
                  <a:pt x="681469" y="2465583"/>
                </a:cubicBezTo>
                <a:cubicBezTo>
                  <a:pt x="683850" y="2465583"/>
                  <a:pt x="685760" y="2465632"/>
                  <a:pt x="687199" y="2465731"/>
                </a:cubicBezTo>
                <a:cubicBezTo>
                  <a:pt x="688637" y="2465830"/>
                  <a:pt x="689779" y="2466079"/>
                  <a:pt x="690622" y="2466475"/>
                </a:cubicBezTo>
                <a:cubicBezTo>
                  <a:pt x="691465" y="2466872"/>
                  <a:pt x="692060" y="2467319"/>
                  <a:pt x="692408" y="2467815"/>
                </a:cubicBezTo>
                <a:cubicBezTo>
                  <a:pt x="692755" y="2468311"/>
                  <a:pt x="692929" y="2469006"/>
                  <a:pt x="692929" y="2469899"/>
                </a:cubicBezTo>
                <a:cubicBezTo>
                  <a:pt x="692929" y="2470593"/>
                  <a:pt x="692829" y="2471436"/>
                  <a:pt x="692631" y="2472429"/>
                </a:cubicBezTo>
                <a:cubicBezTo>
                  <a:pt x="692432" y="2473421"/>
                  <a:pt x="692085" y="2474661"/>
                  <a:pt x="691589" y="2476149"/>
                </a:cubicBezTo>
                <a:lnTo>
                  <a:pt x="652150" y="2603397"/>
                </a:lnTo>
                <a:cubicBezTo>
                  <a:pt x="651852" y="2604489"/>
                  <a:pt x="651381" y="2605382"/>
                  <a:pt x="650736" y="2606076"/>
                </a:cubicBezTo>
                <a:cubicBezTo>
                  <a:pt x="650091" y="2606771"/>
                  <a:pt x="649198" y="2607316"/>
                  <a:pt x="648057" y="2607713"/>
                </a:cubicBezTo>
                <a:cubicBezTo>
                  <a:pt x="646916" y="2608110"/>
                  <a:pt x="645353" y="2608383"/>
                  <a:pt x="643369" y="2608532"/>
                </a:cubicBezTo>
                <a:cubicBezTo>
                  <a:pt x="641385" y="2608681"/>
                  <a:pt x="638904" y="2608755"/>
                  <a:pt x="635928" y="2608755"/>
                </a:cubicBezTo>
                <a:cubicBezTo>
                  <a:pt x="632852" y="2608755"/>
                  <a:pt x="630272" y="2608656"/>
                  <a:pt x="628188" y="2608458"/>
                </a:cubicBezTo>
                <a:cubicBezTo>
                  <a:pt x="626105" y="2608259"/>
                  <a:pt x="624443" y="2607961"/>
                  <a:pt x="623203" y="2607565"/>
                </a:cubicBezTo>
                <a:cubicBezTo>
                  <a:pt x="621962" y="2607168"/>
                  <a:pt x="621045" y="2606622"/>
                  <a:pt x="620449" y="2605927"/>
                </a:cubicBezTo>
                <a:cubicBezTo>
                  <a:pt x="619854" y="2605233"/>
                  <a:pt x="619407" y="2604389"/>
                  <a:pt x="619110" y="2603397"/>
                </a:cubicBezTo>
                <a:lnTo>
                  <a:pt x="590981" y="2506213"/>
                </a:lnTo>
                <a:lnTo>
                  <a:pt x="590684" y="2504873"/>
                </a:lnTo>
                <a:lnTo>
                  <a:pt x="590386" y="2506213"/>
                </a:lnTo>
                <a:lnTo>
                  <a:pt x="564341" y="2603397"/>
                </a:lnTo>
                <a:cubicBezTo>
                  <a:pt x="564043" y="2604489"/>
                  <a:pt x="563572" y="2605382"/>
                  <a:pt x="562927" y="2606076"/>
                </a:cubicBezTo>
                <a:cubicBezTo>
                  <a:pt x="562282" y="2606771"/>
                  <a:pt x="561315" y="2607316"/>
                  <a:pt x="560025" y="2607713"/>
                </a:cubicBezTo>
                <a:cubicBezTo>
                  <a:pt x="558735" y="2608110"/>
                  <a:pt x="557073" y="2608383"/>
                  <a:pt x="555039" y="2608532"/>
                </a:cubicBezTo>
                <a:cubicBezTo>
                  <a:pt x="553005" y="2608681"/>
                  <a:pt x="550500" y="2608755"/>
                  <a:pt x="547523" y="2608755"/>
                </a:cubicBezTo>
                <a:cubicBezTo>
                  <a:pt x="544448" y="2608755"/>
                  <a:pt x="541942" y="2608656"/>
                  <a:pt x="540008" y="2608458"/>
                </a:cubicBezTo>
                <a:cubicBezTo>
                  <a:pt x="538073" y="2608259"/>
                  <a:pt x="536485" y="2607961"/>
                  <a:pt x="535245" y="2607565"/>
                </a:cubicBezTo>
                <a:cubicBezTo>
                  <a:pt x="534005" y="2607168"/>
                  <a:pt x="533087" y="2606622"/>
                  <a:pt x="532492" y="2605927"/>
                </a:cubicBezTo>
                <a:cubicBezTo>
                  <a:pt x="531897" y="2605233"/>
                  <a:pt x="531450" y="2604389"/>
                  <a:pt x="531153" y="2603397"/>
                </a:cubicBezTo>
                <a:lnTo>
                  <a:pt x="492011" y="2476149"/>
                </a:lnTo>
                <a:cubicBezTo>
                  <a:pt x="491514" y="2474661"/>
                  <a:pt x="491167" y="2473421"/>
                  <a:pt x="490969" y="2472429"/>
                </a:cubicBezTo>
                <a:cubicBezTo>
                  <a:pt x="490770" y="2471436"/>
                  <a:pt x="490671" y="2470593"/>
                  <a:pt x="490671" y="2469899"/>
                </a:cubicBezTo>
                <a:cubicBezTo>
                  <a:pt x="490671" y="2469006"/>
                  <a:pt x="490870" y="2468286"/>
                  <a:pt x="491266" y="2467741"/>
                </a:cubicBezTo>
                <a:cubicBezTo>
                  <a:pt x="491663" y="2467195"/>
                  <a:pt x="492333" y="2466748"/>
                  <a:pt x="493276" y="2466401"/>
                </a:cubicBezTo>
                <a:cubicBezTo>
                  <a:pt x="494218" y="2466054"/>
                  <a:pt x="495483" y="2465830"/>
                  <a:pt x="497071" y="2465731"/>
                </a:cubicBezTo>
                <a:cubicBezTo>
                  <a:pt x="498658" y="2465632"/>
                  <a:pt x="500593" y="2465583"/>
                  <a:pt x="502875" y="2465583"/>
                </a:cubicBezTo>
                <a:close/>
                <a:moveTo>
                  <a:pt x="283800" y="2465583"/>
                </a:moveTo>
                <a:cubicBezTo>
                  <a:pt x="286578" y="2465583"/>
                  <a:pt x="288811" y="2465657"/>
                  <a:pt x="290497" y="2465806"/>
                </a:cubicBezTo>
                <a:cubicBezTo>
                  <a:pt x="292184" y="2465955"/>
                  <a:pt x="293474" y="2466203"/>
                  <a:pt x="294367" y="2466550"/>
                </a:cubicBezTo>
                <a:cubicBezTo>
                  <a:pt x="295260" y="2466897"/>
                  <a:pt x="295905" y="2467393"/>
                  <a:pt x="296302" y="2468038"/>
                </a:cubicBezTo>
                <a:cubicBezTo>
                  <a:pt x="296698" y="2468683"/>
                  <a:pt x="297046" y="2469452"/>
                  <a:pt x="297343" y="2470345"/>
                </a:cubicBezTo>
                <a:lnTo>
                  <a:pt x="329639" y="2580775"/>
                </a:lnTo>
                <a:lnTo>
                  <a:pt x="329937" y="2582115"/>
                </a:lnTo>
                <a:lnTo>
                  <a:pt x="330234" y="2580775"/>
                </a:lnTo>
                <a:lnTo>
                  <a:pt x="359851" y="2470345"/>
                </a:lnTo>
                <a:cubicBezTo>
                  <a:pt x="360050" y="2469452"/>
                  <a:pt x="360372" y="2468683"/>
                  <a:pt x="360819" y="2468038"/>
                </a:cubicBezTo>
                <a:cubicBezTo>
                  <a:pt x="361265" y="2467393"/>
                  <a:pt x="361935" y="2466897"/>
                  <a:pt x="362828" y="2466550"/>
                </a:cubicBezTo>
                <a:cubicBezTo>
                  <a:pt x="363721" y="2466203"/>
                  <a:pt x="364936" y="2465955"/>
                  <a:pt x="366474" y="2465806"/>
                </a:cubicBezTo>
                <a:cubicBezTo>
                  <a:pt x="368012" y="2465657"/>
                  <a:pt x="370021" y="2465583"/>
                  <a:pt x="372502" y="2465583"/>
                </a:cubicBezTo>
                <a:cubicBezTo>
                  <a:pt x="374883" y="2465583"/>
                  <a:pt x="376843" y="2465657"/>
                  <a:pt x="378380" y="2465806"/>
                </a:cubicBezTo>
                <a:cubicBezTo>
                  <a:pt x="379918" y="2465955"/>
                  <a:pt x="381134" y="2466203"/>
                  <a:pt x="382027" y="2466550"/>
                </a:cubicBezTo>
                <a:cubicBezTo>
                  <a:pt x="382920" y="2466897"/>
                  <a:pt x="383564" y="2467368"/>
                  <a:pt x="383962" y="2467964"/>
                </a:cubicBezTo>
                <a:cubicBezTo>
                  <a:pt x="384358" y="2468559"/>
                  <a:pt x="384656" y="2469254"/>
                  <a:pt x="384854" y="2470047"/>
                </a:cubicBezTo>
                <a:lnTo>
                  <a:pt x="416852" y="2580775"/>
                </a:lnTo>
                <a:lnTo>
                  <a:pt x="417150" y="2582115"/>
                </a:lnTo>
                <a:lnTo>
                  <a:pt x="417299" y="2580775"/>
                </a:lnTo>
                <a:lnTo>
                  <a:pt x="449148" y="2470345"/>
                </a:lnTo>
                <a:cubicBezTo>
                  <a:pt x="449347" y="2469452"/>
                  <a:pt x="449669" y="2468683"/>
                  <a:pt x="450115" y="2468038"/>
                </a:cubicBezTo>
                <a:cubicBezTo>
                  <a:pt x="450562" y="2467393"/>
                  <a:pt x="451256" y="2466897"/>
                  <a:pt x="452199" y="2466550"/>
                </a:cubicBezTo>
                <a:cubicBezTo>
                  <a:pt x="453142" y="2466203"/>
                  <a:pt x="454431" y="2465955"/>
                  <a:pt x="456069" y="2465806"/>
                </a:cubicBezTo>
                <a:cubicBezTo>
                  <a:pt x="457706" y="2465657"/>
                  <a:pt x="459814" y="2465583"/>
                  <a:pt x="462394" y="2465583"/>
                </a:cubicBezTo>
                <a:cubicBezTo>
                  <a:pt x="464775" y="2465583"/>
                  <a:pt x="466685" y="2465632"/>
                  <a:pt x="468124" y="2465731"/>
                </a:cubicBezTo>
                <a:cubicBezTo>
                  <a:pt x="469562" y="2465830"/>
                  <a:pt x="470703" y="2466079"/>
                  <a:pt x="471547" y="2466475"/>
                </a:cubicBezTo>
                <a:cubicBezTo>
                  <a:pt x="472390" y="2466872"/>
                  <a:pt x="472985" y="2467319"/>
                  <a:pt x="473333" y="2467815"/>
                </a:cubicBezTo>
                <a:cubicBezTo>
                  <a:pt x="473680" y="2468311"/>
                  <a:pt x="473854" y="2469006"/>
                  <a:pt x="473854" y="2469899"/>
                </a:cubicBezTo>
                <a:cubicBezTo>
                  <a:pt x="473854" y="2470593"/>
                  <a:pt x="473754" y="2471436"/>
                  <a:pt x="473556" y="2472429"/>
                </a:cubicBezTo>
                <a:cubicBezTo>
                  <a:pt x="473357" y="2473421"/>
                  <a:pt x="473010" y="2474661"/>
                  <a:pt x="472514" y="2476149"/>
                </a:cubicBezTo>
                <a:lnTo>
                  <a:pt x="433075" y="2603397"/>
                </a:lnTo>
                <a:cubicBezTo>
                  <a:pt x="432777" y="2604489"/>
                  <a:pt x="432306" y="2605382"/>
                  <a:pt x="431661" y="2606076"/>
                </a:cubicBezTo>
                <a:cubicBezTo>
                  <a:pt x="431016" y="2606771"/>
                  <a:pt x="430123" y="2607316"/>
                  <a:pt x="428982" y="2607713"/>
                </a:cubicBezTo>
                <a:cubicBezTo>
                  <a:pt x="427841" y="2608110"/>
                  <a:pt x="426278" y="2608383"/>
                  <a:pt x="424294" y="2608532"/>
                </a:cubicBezTo>
                <a:cubicBezTo>
                  <a:pt x="422309" y="2608681"/>
                  <a:pt x="419829" y="2608755"/>
                  <a:pt x="416852" y="2608755"/>
                </a:cubicBezTo>
                <a:cubicBezTo>
                  <a:pt x="413777" y="2608755"/>
                  <a:pt x="411197" y="2608656"/>
                  <a:pt x="409113" y="2608458"/>
                </a:cubicBezTo>
                <a:cubicBezTo>
                  <a:pt x="407030" y="2608259"/>
                  <a:pt x="405368" y="2607961"/>
                  <a:pt x="404128" y="2607565"/>
                </a:cubicBezTo>
                <a:cubicBezTo>
                  <a:pt x="402887" y="2607168"/>
                  <a:pt x="401970" y="2606622"/>
                  <a:pt x="401374" y="2605927"/>
                </a:cubicBezTo>
                <a:cubicBezTo>
                  <a:pt x="400779" y="2605233"/>
                  <a:pt x="400332" y="2604389"/>
                  <a:pt x="400035" y="2603397"/>
                </a:cubicBezTo>
                <a:lnTo>
                  <a:pt x="371906" y="2506213"/>
                </a:lnTo>
                <a:lnTo>
                  <a:pt x="371609" y="2504873"/>
                </a:lnTo>
                <a:lnTo>
                  <a:pt x="371311" y="2506213"/>
                </a:lnTo>
                <a:lnTo>
                  <a:pt x="345266" y="2603397"/>
                </a:lnTo>
                <a:cubicBezTo>
                  <a:pt x="344968" y="2604489"/>
                  <a:pt x="344497" y="2605382"/>
                  <a:pt x="343852" y="2606076"/>
                </a:cubicBezTo>
                <a:cubicBezTo>
                  <a:pt x="343207" y="2606771"/>
                  <a:pt x="342240" y="2607316"/>
                  <a:pt x="340950" y="2607713"/>
                </a:cubicBezTo>
                <a:cubicBezTo>
                  <a:pt x="339660" y="2608110"/>
                  <a:pt x="337998" y="2608383"/>
                  <a:pt x="335964" y="2608532"/>
                </a:cubicBezTo>
                <a:cubicBezTo>
                  <a:pt x="333930" y="2608681"/>
                  <a:pt x="331425" y="2608755"/>
                  <a:pt x="328448" y="2608755"/>
                </a:cubicBezTo>
                <a:cubicBezTo>
                  <a:pt x="325373" y="2608755"/>
                  <a:pt x="322867" y="2608656"/>
                  <a:pt x="320933" y="2608458"/>
                </a:cubicBezTo>
                <a:cubicBezTo>
                  <a:pt x="318998" y="2608259"/>
                  <a:pt x="317410" y="2607961"/>
                  <a:pt x="316170" y="2607565"/>
                </a:cubicBezTo>
                <a:cubicBezTo>
                  <a:pt x="314930" y="2607168"/>
                  <a:pt x="314012" y="2606622"/>
                  <a:pt x="313417" y="2605927"/>
                </a:cubicBezTo>
                <a:cubicBezTo>
                  <a:pt x="312822" y="2605233"/>
                  <a:pt x="312375" y="2604389"/>
                  <a:pt x="312077" y="2603397"/>
                </a:cubicBezTo>
                <a:lnTo>
                  <a:pt x="272936" y="2476149"/>
                </a:lnTo>
                <a:cubicBezTo>
                  <a:pt x="272439" y="2474661"/>
                  <a:pt x="272092" y="2473421"/>
                  <a:pt x="271894" y="2472429"/>
                </a:cubicBezTo>
                <a:cubicBezTo>
                  <a:pt x="271695" y="2471436"/>
                  <a:pt x="271596" y="2470593"/>
                  <a:pt x="271596" y="2469899"/>
                </a:cubicBezTo>
                <a:cubicBezTo>
                  <a:pt x="271596" y="2469006"/>
                  <a:pt x="271795" y="2468286"/>
                  <a:pt x="272191" y="2467741"/>
                </a:cubicBezTo>
                <a:cubicBezTo>
                  <a:pt x="272588" y="2467195"/>
                  <a:pt x="273258" y="2466748"/>
                  <a:pt x="274201" y="2466401"/>
                </a:cubicBezTo>
                <a:cubicBezTo>
                  <a:pt x="275143" y="2466054"/>
                  <a:pt x="276408" y="2465830"/>
                  <a:pt x="277996" y="2465731"/>
                </a:cubicBezTo>
                <a:cubicBezTo>
                  <a:pt x="279583" y="2465632"/>
                  <a:pt x="281518" y="2465583"/>
                  <a:pt x="283800" y="2465583"/>
                </a:cubicBezTo>
                <a:close/>
                <a:moveTo>
                  <a:pt x="2911361" y="2463648"/>
                </a:moveTo>
                <a:cubicBezTo>
                  <a:pt x="2915627" y="2463648"/>
                  <a:pt x="2919769" y="2464045"/>
                  <a:pt x="2923788" y="2464838"/>
                </a:cubicBezTo>
                <a:cubicBezTo>
                  <a:pt x="2927806" y="2465632"/>
                  <a:pt x="2931502" y="2466674"/>
                  <a:pt x="2934875" y="2467964"/>
                </a:cubicBezTo>
                <a:cubicBezTo>
                  <a:pt x="2938249" y="2469254"/>
                  <a:pt x="2941250" y="2470742"/>
                  <a:pt x="2943879" y="2472429"/>
                </a:cubicBezTo>
                <a:cubicBezTo>
                  <a:pt x="2946509" y="2474115"/>
                  <a:pt x="2948419" y="2475554"/>
                  <a:pt x="2949609" y="2476745"/>
                </a:cubicBezTo>
                <a:cubicBezTo>
                  <a:pt x="2950800" y="2477935"/>
                  <a:pt x="2951619" y="2478878"/>
                  <a:pt x="2952065" y="2479572"/>
                </a:cubicBezTo>
                <a:cubicBezTo>
                  <a:pt x="2952512" y="2480267"/>
                  <a:pt x="2952884" y="2481085"/>
                  <a:pt x="2953181" y="2482028"/>
                </a:cubicBezTo>
                <a:cubicBezTo>
                  <a:pt x="2953479" y="2482971"/>
                  <a:pt x="2953677" y="2484037"/>
                  <a:pt x="2953777" y="2485228"/>
                </a:cubicBezTo>
                <a:cubicBezTo>
                  <a:pt x="2953876" y="2486418"/>
                  <a:pt x="2953925" y="2487907"/>
                  <a:pt x="2953925" y="2489693"/>
                </a:cubicBezTo>
                <a:cubicBezTo>
                  <a:pt x="2953925" y="2493562"/>
                  <a:pt x="2953479" y="2496266"/>
                  <a:pt x="2952586" y="2497804"/>
                </a:cubicBezTo>
                <a:cubicBezTo>
                  <a:pt x="2951693" y="2499342"/>
                  <a:pt x="2950601" y="2500111"/>
                  <a:pt x="2949312" y="2500111"/>
                </a:cubicBezTo>
                <a:cubicBezTo>
                  <a:pt x="2947823" y="2500111"/>
                  <a:pt x="2946112" y="2499292"/>
                  <a:pt x="2944177" y="2497655"/>
                </a:cubicBezTo>
                <a:cubicBezTo>
                  <a:pt x="2942242" y="2496018"/>
                  <a:pt x="2939787" y="2494207"/>
                  <a:pt x="2936810" y="2492223"/>
                </a:cubicBezTo>
                <a:cubicBezTo>
                  <a:pt x="2933834" y="2490238"/>
                  <a:pt x="2930237" y="2488428"/>
                  <a:pt x="2926020" y="2486791"/>
                </a:cubicBezTo>
                <a:cubicBezTo>
                  <a:pt x="2921803" y="2485153"/>
                  <a:pt x="2916817" y="2484335"/>
                  <a:pt x="2911063" y="2484335"/>
                </a:cubicBezTo>
                <a:cubicBezTo>
                  <a:pt x="2899256" y="2484335"/>
                  <a:pt x="2890202" y="2488874"/>
                  <a:pt x="2883902" y="2497953"/>
                </a:cubicBezTo>
                <a:cubicBezTo>
                  <a:pt x="2877601" y="2507031"/>
                  <a:pt x="2874451" y="2520202"/>
                  <a:pt x="2874451" y="2537467"/>
                </a:cubicBezTo>
                <a:cubicBezTo>
                  <a:pt x="2874451" y="2546099"/>
                  <a:pt x="2875270" y="2553664"/>
                  <a:pt x="2876907" y="2560163"/>
                </a:cubicBezTo>
                <a:cubicBezTo>
                  <a:pt x="2878544" y="2566662"/>
                  <a:pt x="2880950" y="2572094"/>
                  <a:pt x="2884125" y="2576459"/>
                </a:cubicBezTo>
                <a:cubicBezTo>
                  <a:pt x="2887300" y="2580825"/>
                  <a:pt x="2891194" y="2584074"/>
                  <a:pt x="2895808" y="2586208"/>
                </a:cubicBezTo>
                <a:cubicBezTo>
                  <a:pt x="2900422" y="2588341"/>
                  <a:pt x="2905705" y="2589408"/>
                  <a:pt x="2911658" y="2589408"/>
                </a:cubicBezTo>
                <a:cubicBezTo>
                  <a:pt x="2917314" y="2589408"/>
                  <a:pt x="2922275" y="2588515"/>
                  <a:pt x="2926541" y="2586729"/>
                </a:cubicBezTo>
                <a:cubicBezTo>
                  <a:pt x="2930807" y="2584943"/>
                  <a:pt x="2934503" y="2582983"/>
                  <a:pt x="2937629" y="2580850"/>
                </a:cubicBezTo>
                <a:cubicBezTo>
                  <a:pt x="2940754" y="2578717"/>
                  <a:pt x="2943383" y="2576782"/>
                  <a:pt x="2945517" y="2575046"/>
                </a:cubicBezTo>
                <a:cubicBezTo>
                  <a:pt x="2947650" y="2573309"/>
                  <a:pt x="2949312" y="2572441"/>
                  <a:pt x="2950502" y="2572441"/>
                </a:cubicBezTo>
                <a:cubicBezTo>
                  <a:pt x="2951197" y="2572441"/>
                  <a:pt x="2951792" y="2572640"/>
                  <a:pt x="2952288" y="2573036"/>
                </a:cubicBezTo>
                <a:cubicBezTo>
                  <a:pt x="2952784" y="2573433"/>
                  <a:pt x="2953206" y="2574103"/>
                  <a:pt x="2953553" y="2575046"/>
                </a:cubicBezTo>
                <a:cubicBezTo>
                  <a:pt x="2953901" y="2575988"/>
                  <a:pt x="2954149" y="2577179"/>
                  <a:pt x="2954297" y="2578617"/>
                </a:cubicBezTo>
                <a:cubicBezTo>
                  <a:pt x="2954446" y="2580056"/>
                  <a:pt x="2954521" y="2581768"/>
                  <a:pt x="2954521" y="2583752"/>
                </a:cubicBezTo>
                <a:cubicBezTo>
                  <a:pt x="2954521" y="2585439"/>
                  <a:pt x="2954471" y="2586902"/>
                  <a:pt x="2954372" y="2588142"/>
                </a:cubicBezTo>
                <a:cubicBezTo>
                  <a:pt x="2954273" y="2589383"/>
                  <a:pt x="2954099" y="2590424"/>
                  <a:pt x="2953851" y="2591268"/>
                </a:cubicBezTo>
                <a:cubicBezTo>
                  <a:pt x="2953603" y="2592111"/>
                  <a:pt x="2953305" y="2592855"/>
                  <a:pt x="2952958" y="2593500"/>
                </a:cubicBezTo>
                <a:cubicBezTo>
                  <a:pt x="2952611" y="2594145"/>
                  <a:pt x="2951817" y="2595088"/>
                  <a:pt x="2950577" y="2596328"/>
                </a:cubicBezTo>
                <a:cubicBezTo>
                  <a:pt x="2949336" y="2597568"/>
                  <a:pt x="2947228" y="2599106"/>
                  <a:pt x="2944252" y="2600942"/>
                </a:cubicBezTo>
                <a:cubicBezTo>
                  <a:pt x="2941275" y="2602777"/>
                  <a:pt x="2937926" y="2604414"/>
                  <a:pt x="2934206" y="2605853"/>
                </a:cubicBezTo>
                <a:cubicBezTo>
                  <a:pt x="2930485" y="2607292"/>
                  <a:pt x="2926442" y="2608458"/>
                  <a:pt x="2922076" y="2609350"/>
                </a:cubicBezTo>
                <a:cubicBezTo>
                  <a:pt x="2917710" y="2610243"/>
                  <a:pt x="2913196" y="2610690"/>
                  <a:pt x="2908533" y="2610690"/>
                </a:cubicBezTo>
                <a:cubicBezTo>
                  <a:pt x="2898909" y="2610690"/>
                  <a:pt x="2890376" y="2609102"/>
                  <a:pt x="2882934" y="2605927"/>
                </a:cubicBezTo>
                <a:cubicBezTo>
                  <a:pt x="2875493" y="2602752"/>
                  <a:pt x="2869267" y="2598114"/>
                  <a:pt x="2864256" y="2592012"/>
                </a:cubicBezTo>
                <a:cubicBezTo>
                  <a:pt x="2859246" y="2585910"/>
                  <a:pt x="2855426" y="2578419"/>
                  <a:pt x="2852797" y="2569539"/>
                </a:cubicBezTo>
                <a:cubicBezTo>
                  <a:pt x="2850167" y="2560659"/>
                  <a:pt x="2848853" y="2550415"/>
                  <a:pt x="2848853" y="2538806"/>
                </a:cubicBezTo>
                <a:cubicBezTo>
                  <a:pt x="2848853" y="2525610"/>
                  <a:pt x="2850465" y="2514274"/>
                  <a:pt x="2853690" y="2504799"/>
                </a:cubicBezTo>
                <a:cubicBezTo>
                  <a:pt x="2856914" y="2495323"/>
                  <a:pt x="2861330" y="2487560"/>
                  <a:pt x="2866935" y="2481507"/>
                </a:cubicBezTo>
                <a:cubicBezTo>
                  <a:pt x="2872541" y="2475455"/>
                  <a:pt x="2879139" y="2470965"/>
                  <a:pt x="2886729" y="2468038"/>
                </a:cubicBezTo>
                <a:cubicBezTo>
                  <a:pt x="2894320" y="2465111"/>
                  <a:pt x="2902530" y="2463648"/>
                  <a:pt x="2911361" y="2463648"/>
                </a:cubicBezTo>
                <a:close/>
                <a:moveTo>
                  <a:pt x="1777886" y="2463648"/>
                </a:moveTo>
                <a:cubicBezTo>
                  <a:pt x="1782152" y="2463648"/>
                  <a:pt x="1786294" y="2464045"/>
                  <a:pt x="1790313" y="2464838"/>
                </a:cubicBezTo>
                <a:cubicBezTo>
                  <a:pt x="1794331" y="2465632"/>
                  <a:pt x="1798027" y="2466674"/>
                  <a:pt x="1801401" y="2467964"/>
                </a:cubicBezTo>
                <a:cubicBezTo>
                  <a:pt x="1804774" y="2469254"/>
                  <a:pt x="1807775" y="2470742"/>
                  <a:pt x="1810405" y="2472429"/>
                </a:cubicBezTo>
                <a:cubicBezTo>
                  <a:pt x="1813034" y="2474115"/>
                  <a:pt x="1814944" y="2475554"/>
                  <a:pt x="1816135" y="2476745"/>
                </a:cubicBezTo>
                <a:cubicBezTo>
                  <a:pt x="1817325" y="2477935"/>
                  <a:pt x="1818144" y="2478878"/>
                  <a:pt x="1818590" y="2479572"/>
                </a:cubicBezTo>
                <a:cubicBezTo>
                  <a:pt x="1819037" y="2480267"/>
                  <a:pt x="1819409" y="2481085"/>
                  <a:pt x="1819706" y="2482028"/>
                </a:cubicBezTo>
                <a:cubicBezTo>
                  <a:pt x="1820004" y="2482971"/>
                  <a:pt x="1820202" y="2484037"/>
                  <a:pt x="1820302" y="2485228"/>
                </a:cubicBezTo>
                <a:cubicBezTo>
                  <a:pt x="1820401" y="2486418"/>
                  <a:pt x="1820451" y="2487907"/>
                  <a:pt x="1820451" y="2489693"/>
                </a:cubicBezTo>
                <a:cubicBezTo>
                  <a:pt x="1820451" y="2493562"/>
                  <a:pt x="1820004" y="2496266"/>
                  <a:pt x="1819111" y="2497804"/>
                </a:cubicBezTo>
                <a:cubicBezTo>
                  <a:pt x="1818218" y="2499342"/>
                  <a:pt x="1817127" y="2500111"/>
                  <a:pt x="1815837" y="2500111"/>
                </a:cubicBezTo>
                <a:cubicBezTo>
                  <a:pt x="1814348" y="2500111"/>
                  <a:pt x="1812637" y="2499292"/>
                  <a:pt x="1810702" y="2497655"/>
                </a:cubicBezTo>
                <a:cubicBezTo>
                  <a:pt x="1808768" y="2496018"/>
                  <a:pt x="1806312" y="2494207"/>
                  <a:pt x="1803335" y="2492223"/>
                </a:cubicBezTo>
                <a:cubicBezTo>
                  <a:pt x="1800359" y="2490238"/>
                  <a:pt x="1796762" y="2488428"/>
                  <a:pt x="1792545" y="2486791"/>
                </a:cubicBezTo>
                <a:cubicBezTo>
                  <a:pt x="1788329" y="2485153"/>
                  <a:pt x="1783343" y="2484335"/>
                  <a:pt x="1777588" y="2484335"/>
                </a:cubicBezTo>
                <a:cubicBezTo>
                  <a:pt x="1765781" y="2484335"/>
                  <a:pt x="1756727" y="2488874"/>
                  <a:pt x="1750427" y="2497953"/>
                </a:cubicBezTo>
                <a:cubicBezTo>
                  <a:pt x="1744127" y="2507031"/>
                  <a:pt x="1740976" y="2520202"/>
                  <a:pt x="1740976" y="2537467"/>
                </a:cubicBezTo>
                <a:cubicBezTo>
                  <a:pt x="1740976" y="2546099"/>
                  <a:pt x="1741795" y="2553664"/>
                  <a:pt x="1743432" y="2560163"/>
                </a:cubicBezTo>
                <a:cubicBezTo>
                  <a:pt x="1745069" y="2566662"/>
                  <a:pt x="1747475" y="2572094"/>
                  <a:pt x="1750650" y="2576459"/>
                </a:cubicBezTo>
                <a:cubicBezTo>
                  <a:pt x="1753825" y="2580825"/>
                  <a:pt x="1757720" y="2584074"/>
                  <a:pt x="1762333" y="2586208"/>
                </a:cubicBezTo>
                <a:cubicBezTo>
                  <a:pt x="1766947" y="2588341"/>
                  <a:pt x="1772230" y="2589408"/>
                  <a:pt x="1778183" y="2589408"/>
                </a:cubicBezTo>
                <a:cubicBezTo>
                  <a:pt x="1783839" y="2589408"/>
                  <a:pt x="1788800" y="2588515"/>
                  <a:pt x="1793066" y="2586729"/>
                </a:cubicBezTo>
                <a:cubicBezTo>
                  <a:pt x="1797333" y="2584943"/>
                  <a:pt x="1801028" y="2582983"/>
                  <a:pt x="1804154" y="2580850"/>
                </a:cubicBezTo>
                <a:cubicBezTo>
                  <a:pt x="1807279" y="2578717"/>
                  <a:pt x="1809909" y="2576782"/>
                  <a:pt x="1812042" y="2575046"/>
                </a:cubicBezTo>
                <a:cubicBezTo>
                  <a:pt x="1814175" y="2573309"/>
                  <a:pt x="1815837" y="2572441"/>
                  <a:pt x="1817027" y="2572441"/>
                </a:cubicBezTo>
                <a:cubicBezTo>
                  <a:pt x="1817722" y="2572441"/>
                  <a:pt x="1818317" y="2572640"/>
                  <a:pt x="1818813" y="2573036"/>
                </a:cubicBezTo>
                <a:cubicBezTo>
                  <a:pt x="1819309" y="2573433"/>
                  <a:pt x="1819731" y="2574103"/>
                  <a:pt x="1820078" y="2575046"/>
                </a:cubicBezTo>
                <a:cubicBezTo>
                  <a:pt x="1820426" y="2575988"/>
                  <a:pt x="1820674" y="2577179"/>
                  <a:pt x="1820823" y="2578617"/>
                </a:cubicBezTo>
                <a:cubicBezTo>
                  <a:pt x="1820971" y="2580056"/>
                  <a:pt x="1821046" y="2581768"/>
                  <a:pt x="1821046" y="2583752"/>
                </a:cubicBezTo>
                <a:cubicBezTo>
                  <a:pt x="1821046" y="2585439"/>
                  <a:pt x="1820996" y="2586902"/>
                  <a:pt x="1820897" y="2588142"/>
                </a:cubicBezTo>
                <a:cubicBezTo>
                  <a:pt x="1820798" y="2589383"/>
                  <a:pt x="1820624" y="2590424"/>
                  <a:pt x="1820376" y="2591268"/>
                </a:cubicBezTo>
                <a:cubicBezTo>
                  <a:pt x="1820128" y="2592111"/>
                  <a:pt x="1819830" y="2592855"/>
                  <a:pt x="1819483" y="2593500"/>
                </a:cubicBezTo>
                <a:cubicBezTo>
                  <a:pt x="1819136" y="2594145"/>
                  <a:pt x="1818342" y="2595088"/>
                  <a:pt x="1817102" y="2596328"/>
                </a:cubicBezTo>
                <a:cubicBezTo>
                  <a:pt x="1815862" y="2597568"/>
                  <a:pt x="1813753" y="2599106"/>
                  <a:pt x="1810777" y="2600942"/>
                </a:cubicBezTo>
                <a:cubicBezTo>
                  <a:pt x="1807800" y="2602777"/>
                  <a:pt x="1804452" y="2604414"/>
                  <a:pt x="1800731" y="2605853"/>
                </a:cubicBezTo>
                <a:cubicBezTo>
                  <a:pt x="1797010" y="2607292"/>
                  <a:pt x="1792967" y="2608458"/>
                  <a:pt x="1788601" y="2609350"/>
                </a:cubicBezTo>
                <a:cubicBezTo>
                  <a:pt x="1784236" y="2610243"/>
                  <a:pt x="1779721" y="2610690"/>
                  <a:pt x="1775058" y="2610690"/>
                </a:cubicBezTo>
                <a:cubicBezTo>
                  <a:pt x="1765434" y="2610690"/>
                  <a:pt x="1756901" y="2609102"/>
                  <a:pt x="1749459" y="2605927"/>
                </a:cubicBezTo>
                <a:cubicBezTo>
                  <a:pt x="1742018" y="2602752"/>
                  <a:pt x="1735792" y="2598114"/>
                  <a:pt x="1730781" y="2592012"/>
                </a:cubicBezTo>
                <a:cubicBezTo>
                  <a:pt x="1725771" y="2585910"/>
                  <a:pt x="1721951" y="2578419"/>
                  <a:pt x="1719322" y="2569539"/>
                </a:cubicBezTo>
                <a:cubicBezTo>
                  <a:pt x="1716693" y="2560659"/>
                  <a:pt x="1715378" y="2550415"/>
                  <a:pt x="1715378" y="2538806"/>
                </a:cubicBezTo>
                <a:cubicBezTo>
                  <a:pt x="1715378" y="2525610"/>
                  <a:pt x="1716990" y="2514274"/>
                  <a:pt x="1720215" y="2504799"/>
                </a:cubicBezTo>
                <a:cubicBezTo>
                  <a:pt x="1723439" y="2495323"/>
                  <a:pt x="1727855" y="2487560"/>
                  <a:pt x="1733461" y="2481507"/>
                </a:cubicBezTo>
                <a:cubicBezTo>
                  <a:pt x="1739066" y="2475455"/>
                  <a:pt x="1745664" y="2470965"/>
                  <a:pt x="1753255" y="2468038"/>
                </a:cubicBezTo>
                <a:cubicBezTo>
                  <a:pt x="1760845" y="2465111"/>
                  <a:pt x="1769055" y="2463648"/>
                  <a:pt x="1777886" y="2463648"/>
                </a:cubicBezTo>
                <a:close/>
                <a:moveTo>
                  <a:pt x="3219137" y="2463499"/>
                </a:moveTo>
                <a:cubicBezTo>
                  <a:pt x="3224693" y="2463499"/>
                  <a:pt x="3229679" y="2464144"/>
                  <a:pt x="3234094" y="2465434"/>
                </a:cubicBezTo>
                <a:cubicBezTo>
                  <a:pt x="3238509" y="2466724"/>
                  <a:pt x="3242404" y="2468534"/>
                  <a:pt x="3245777" y="2470866"/>
                </a:cubicBezTo>
                <a:cubicBezTo>
                  <a:pt x="3249151" y="2473197"/>
                  <a:pt x="3252028" y="2475976"/>
                  <a:pt x="3254409" y="2479200"/>
                </a:cubicBezTo>
                <a:cubicBezTo>
                  <a:pt x="3256791" y="2482425"/>
                  <a:pt x="3258775" y="2486022"/>
                  <a:pt x="3260362" y="2489990"/>
                </a:cubicBezTo>
                <a:cubicBezTo>
                  <a:pt x="3264827" y="2485129"/>
                  <a:pt x="3269069" y="2481011"/>
                  <a:pt x="3273087" y="2477638"/>
                </a:cubicBezTo>
                <a:cubicBezTo>
                  <a:pt x="3277106" y="2474264"/>
                  <a:pt x="3280975" y="2471536"/>
                  <a:pt x="3284696" y="2469452"/>
                </a:cubicBezTo>
                <a:cubicBezTo>
                  <a:pt x="3288417" y="2467368"/>
                  <a:pt x="3292038" y="2465855"/>
                  <a:pt x="3295560" y="2464913"/>
                </a:cubicBezTo>
                <a:cubicBezTo>
                  <a:pt x="3299083" y="2463970"/>
                  <a:pt x="3302630" y="2463499"/>
                  <a:pt x="3306202" y="2463499"/>
                </a:cubicBezTo>
                <a:cubicBezTo>
                  <a:pt x="3314834" y="2463499"/>
                  <a:pt x="3322076" y="2465012"/>
                  <a:pt x="3327930" y="2468038"/>
                </a:cubicBezTo>
                <a:cubicBezTo>
                  <a:pt x="3333784" y="2471064"/>
                  <a:pt x="3338522" y="2475108"/>
                  <a:pt x="3342144" y="2480168"/>
                </a:cubicBezTo>
                <a:cubicBezTo>
                  <a:pt x="3345765" y="2485228"/>
                  <a:pt x="3348345" y="2491156"/>
                  <a:pt x="3349883" y="2497953"/>
                </a:cubicBezTo>
                <a:cubicBezTo>
                  <a:pt x="3351421" y="2504749"/>
                  <a:pt x="3352189" y="2511918"/>
                  <a:pt x="3352189" y="2519458"/>
                </a:cubicBezTo>
                <a:lnTo>
                  <a:pt x="3352189" y="2604142"/>
                </a:lnTo>
                <a:cubicBezTo>
                  <a:pt x="3352189" y="2604935"/>
                  <a:pt x="3351991" y="2605605"/>
                  <a:pt x="3351594" y="2606151"/>
                </a:cubicBezTo>
                <a:cubicBezTo>
                  <a:pt x="3351197" y="2606696"/>
                  <a:pt x="3350552" y="2607168"/>
                  <a:pt x="3349659" y="2607565"/>
                </a:cubicBezTo>
                <a:cubicBezTo>
                  <a:pt x="3348766" y="2607961"/>
                  <a:pt x="3347526" y="2608259"/>
                  <a:pt x="3345939" y="2608458"/>
                </a:cubicBezTo>
                <a:cubicBezTo>
                  <a:pt x="3344351" y="2608656"/>
                  <a:pt x="3342367" y="2608755"/>
                  <a:pt x="3339986" y="2608755"/>
                </a:cubicBezTo>
                <a:cubicBezTo>
                  <a:pt x="3337505" y="2608755"/>
                  <a:pt x="3335471" y="2608656"/>
                  <a:pt x="3333884" y="2608458"/>
                </a:cubicBezTo>
                <a:cubicBezTo>
                  <a:pt x="3332296" y="2608259"/>
                  <a:pt x="3331031" y="2607961"/>
                  <a:pt x="3330088" y="2607565"/>
                </a:cubicBezTo>
                <a:cubicBezTo>
                  <a:pt x="3329146" y="2607168"/>
                  <a:pt x="3328476" y="2606696"/>
                  <a:pt x="3328079" y="2606151"/>
                </a:cubicBezTo>
                <a:cubicBezTo>
                  <a:pt x="3327682" y="2605605"/>
                  <a:pt x="3327484" y="2604935"/>
                  <a:pt x="3327484" y="2604142"/>
                </a:cubicBezTo>
                <a:lnTo>
                  <a:pt x="3327484" y="2522733"/>
                </a:lnTo>
                <a:cubicBezTo>
                  <a:pt x="3327484" y="2517077"/>
                  <a:pt x="3326988" y="2511918"/>
                  <a:pt x="3325996" y="2507254"/>
                </a:cubicBezTo>
                <a:cubicBezTo>
                  <a:pt x="3325004" y="2502591"/>
                  <a:pt x="3323416" y="2498573"/>
                  <a:pt x="3321233" y="2495199"/>
                </a:cubicBezTo>
                <a:cubicBezTo>
                  <a:pt x="3319050" y="2491826"/>
                  <a:pt x="3316272" y="2489246"/>
                  <a:pt x="3312899" y="2487460"/>
                </a:cubicBezTo>
                <a:cubicBezTo>
                  <a:pt x="3309525" y="2485674"/>
                  <a:pt x="3305557" y="2484781"/>
                  <a:pt x="3300993" y="2484781"/>
                </a:cubicBezTo>
                <a:cubicBezTo>
                  <a:pt x="3295337" y="2484781"/>
                  <a:pt x="3289657" y="2486964"/>
                  <a:pt x="3283952" y="2491330"/>
                </a:cubicBezTo>
                <a:cubicBezTo>
                  <a:pt x="3278247" y="2495695"/>
                  <a:pt x="3271971" y="2502095"/>
                  <a:pt x="3265125" y="2510529"/>
                </a:cubicBezTo>
                <a:lnTo>
                  <a:pt x="3265125" y="2604142"/>
                </a:lnTo>
                <a:cubicBezTo>
                  <a:pt x="3265125" y="2604935"/>
                  <a:pt x="3264926" y="2605605"/>
                  <a:pt x="3264530" y="2606151"/>
                </a:cubicBezTo>
                <a:cubicBezTo>
                  <a:pt x="3264133" y="2606696"/>
                  <a:pt x="3263463" y="2607168"/>
                  <a:pt x="3262520" y="2607565"/>
                </a:cubicBezTo>
                <a:cubicBezTo>
                  <a:pt x="3261578" y="2607961"/>
                  <a:pt x="3260313" y="2608259"/>
                  <a:pt x="3258725" y="2608458"/>
                </a:cubicBezTo>
                <a:cubicBezTo>
                  <a:pt x="3257138" y="2608656"/>
                  <a:pt x="3255153" y="2608755"/>
                  <a:pt x="3252772" y="2608755"/>
                </a:cubicBezTo>
                <a:cubicBezTo>
                  <a:pt x="3250490" y="2608755"/>
                  <a:pt x="3248531" y="2608656"/>
                  <a:pt x="3246894" y="2608458"/>
                </a:cubicBezTo>
                <a:cubicBezTo>
                  <a:pt x="3245256" y="2608259"/>
                  <a:pt x="3243967" y="2607961"/>
                  <a:pt x="3243024" y="2607565"/>
                </a:cubicBezTo>
                <a:cubicBezTo>
                  <a:pt x="3242081" y="2607168"/>
                  <a:pt x="3241437" y="2606696"/>
                  <a:pt x="3241089" y="2606151"/>
                </a:cubicBezTo>
                <a:cubicBezTo>
                  <a:pt x="3240742" y="2605605"/>
                  <a:pt x="3240568" y="2604935"/>
                  <a:pt x="3240568" y="2604142"/>
                </a:cubicBezTo>
                <a:lnTo>
                  <a:pt x="3240568" y="2522733"/>
                </a:lnTo>
                <a:cubicBezTo>
                  <a:pt x="3240568" y="2517077"/>
                  <a:pt x="3240023" y="2511918"/>
                  <a:pt x="3238931" y="2507254"/>
                </a:cubicBezTo>
                <a:cubicBezTo>
                  <a:pt x="3237840" y="2502591"/>
                  <a:pt x="3236203" y="2498573"/>
                  <a:pt x="3234020" y="2495199"/>
                </a:cubicBezTo>
                <a:cubicBezTo>
                  <a:pt x="3231837" y="2491826"/>
                  <a:pt x="3229084" y="2489246"/>
                  <a:pt x="3225760" y="2487460"/>
                </a:cubicBezTo>
                <a:cubicBezTo>
                  <a:pt x="3222436" y="2485674"/>
                  <a:pt x="3218492" y="2484781"/>
                  <a:pt x="3213928" y="2484781"/>
                </a:cubicBezTo>
                <a:cubicBezTo>
                  <a:pt x="3208273" y="2484781"/>
                  <a:pt x="3202567" y="2486964"/>
                  <a:pt x="3196813" y="2491330"/>
                </a:cubicBezTo>
                <a:cubicBezTo>
                  <a:pt x="3191058" y="2495695"/>
                  <a:pt x="3184807" y="2502095"/>
                  <a:pt x="3178061" y="2510529"/>
                </a:cubicBezTo>
                <a:lnTo>
                  <a:pt x="3178061" y="2604142"/>
                </a:lnTo>
                <a:cubicBezTo>
                  <a:pt x="3178061" y="2604935"/>
                  <a:pt x="3177862" y="2605605"/>
                  <a:pt x="3177465" y="2606151"/>
                </a:cubicBezTo>
                <a:cubicBezTo>
                  <a:pt x="3177068" y="2606696"/>
                  <a:pt x="3176423" y="2607168"/>
                  <a:pt x="3175530" y="2607565"/>
                </a:cubicBezTo>
                <a:cubicBezTo>
                  <a:pt x="3174637" y="2607961"/>
                  <a:pt x="3173397" y="2608259"/>
                  <a:pt x="3171810" y="2608458"/>
                </a:cubicBezTo>
                <a:cubicBezTo>
                  <a:pt x="3170222" y="2608656"/>
                  <a:pt x="3168188" y="2608755"/>
                  <a:pt x="3165708" y="2608755"/>
                </a:cubicBezTo>
                <a:cubicBezTo>
                  <a:pt x="3163327" y="2608755"/>
                  <a:pt x="3161342" y="2608656"/>
                  <a:pt x="3159755" y="2608458"/>
                </a:cubicBezTo>
                <a:cubicBezTo>
                  <a:pt x="3158167" y="2608259"/>
                  <a:pt x="3156902" y="2607961"/>
                  <a:pt x="3155960" y="2607565"/>
                </a:cubicBezTo>
                <a:cubicBezTo>
                  <a:pt x="3155017" y="2607168"/>
                  <a:pt x="3154372" y="2606696"/>
                  <a:pt x="3154025" y="2606151"/>
                </a:cubicBezTo>
                <a:cubicBezTo>
                  <a:pt x="3153677" y="2605605"/>
                  <a:pt x="3153504" y="2604935"/>
                  <a:pt x="3153504" y="2604142"/>
                </a:cubicBezTo>
                <a:lnTo>
                  <a:pt x="3153504" y="2470196"/>
                </a:lnTo>
                <a:cubicBezTo>
                  <a:pt x="3153504" y="2469402"/>
                  <a:pt x="3153653" y="2468733"/>
                  <a:pt x="3153950" y="2468187"/>
                </a:cubicBezTo>
                <a:cubicBezTo>
                  <a:pt x="3154248" y="2467641"/>
                  <a:pt x="3154843" y="2467145"/>
                  <a:pt x="3155736" y="2466699"/>
                </a:cubicBezTo>
                <a:cubicBezTo>
                  <a:pt x="3156629" y="2466252"/>
                  <a:pt x="3157770" y="2465955"/>
                  <a:pt x="3159159" y="2465806"/>
                </a:cubicBezTo>
                <a:cubicBezTo>
                  <a:pt x="3160549" y="2465657"/>
                  <a:pt x="3162384" y="2465583"/>
                  <a:pt x="3164666" y="2465583"/>
                </a:cubicBezTo>
                <a:cubicBezTo>
                  <a:pt x="3166849" y="2465583"/>
                  <a:pt x="3168660" y="2465657"/>
                  <a:pt x="3170098" y="2465806"/>
                </a:cubicBezTo>
                <a:cubicBezTo>
                  <a:pt x="3171537" y="2465955"/>
                  <a:pt x="3172653" y="2466252"/>
                  <a:pt x="3173447" y="2466699"/>
                </a:cubicBezTo>
                <a:cubicBezTo>
                  <a:pt x="3174241" y="2467145"/>
                  <a:pt x="3174811" y="2467641"/>
                  <a:pt x="3175158" y="2468187"/>
                </a:cubicBezTo>
                <a:cubicBezTo>
                  <a:pt x="3175506" y="2468733"/>
                  <a:pt x="3175679" y="2469402"/>
                  <a:pt x="3175679" y="2470196"/>
                </a:cubicBezTo>
                <a:lnTo>
                  <a:pt x="3175679" y="2487907"/>
                </a:lnTo>
                <a:cubicBezTo>
                  <a:pt x="3183220" y="2479473"/>
                  <a:pt x="3190537" y="2473297"/>
                  <a:pt x="3197631" y="2469378"/>
                </a:cubicBezTo>
                <a:cubicBezTo>
                  <a:pt x="3204725" y="2465458"/>
                  <a:pt x="3211894" y="2463499"/>
                  <a:pt x="3219137" y="2463499"/>
                </a:cubicBezTo>
                <a:close/>
                <a:moveTo>
                  <a:pt x="3050515" y="2463499"/>
                </a:moveTo>
                <a:cubicBezTo>
                  <a:pt x="3061528" y="2463499"/>
                  <a:pt x="3071128" y="2465136"/>
                  <a:pt x="3079313" y="2468410"/>
                </a:cubicBezTo>
                <a:cubicBezTo>
                  <a:pt x="3087499" y="2471684"/>
                  <a:pt x="3094320" y="2476447"/>
                  <a:pt x="3099777" y="2482698"/>
                </a:cubicBezTo>
                <a:cubicBezTo>
                  <a:pt x="3105234" y="2488949"/>
                  <a:pt x="3109327" y="2496539"/>
                  <a:pt x="3112055" y="2505468"/>
                </a:cubicBezTo>
                <a:cubicBezTo>
                  <a:pt x="3114784" y="2514398"/>
                  <a:pt x="3116148" y="2524469"/>
                  <a:pt x="3116148" y="2535681"/>
                </a:cubicBezTo>
                <a:cubicBezTo>
                  <a:pt x="3116148" y="2546595"/>
                  <a:pt x="3114709" y="2556640"/>
                  <a:pt x="3111832" y="2565818"/>
                </a:cubicBezTo>
                <a:cubicBezTo>
                  <a:pt x="3108955" y="2574996"/>
                  <a:pt x="3104664" y="2582909"/>
                  <a:pt x="3098958" y="2589556"/>
                </a:cubicBezTo>
                <a:cubicBezTo>
                  <a:pt x="3093253" y="2596204"/>
                  <a:pt x="3086109" y="2601388"/>
                  <a:pt x="3077527" y="2605109"/>
                </a:cubicBezTo>
                <a:cubicBezTo>
                  <a:pt x="3068945" y="2608830"/>
                  <a:pt x="3058998" y="2610690"/>
                  <a:pt x="3047687" y="2610690"/>
                </a:cubicBezTo>
                <a:cubicBezTo>
                  <a:pt x="3036674" y="2610690"/>
                  <a:pt x="3027074" y="2609053"/>
                  <a:pt x="3018889" y="2605779"/>
                </a:cubicBezTo>
                <a:cubicBezTo>
                  <a:pt x="3010703" y="2602504"/>
                  <a:pt x="3003882" y="2597742"/>
                  <a:pt x="2998425" y="2591491"/>
                </a:cubicBezTo>
                <a:cubicBezTo>
                  <a:pt x="2992968" y="2585240"/>
                  <a:pt x="2988900" y="2577650"/>
                  <a:pt x="2986221" y="2568720"/>
                </a:cubicBezTo>
                <a:cubicBezTo>
                  <a:pt x="2983542" y="2559791"/>
                  <a:pt x="2982203" y="2549670"/>
                  <a:pt x="2982203" y="2538359"/>
                </a:cubicBezTo>
                <a:cubicBezTo>
                  <a:pt x="2982203" y="2527445"/>
                  <a:pt x="2983617" y="2517399"/>
                  <a:pt x="2986444" y="2508222"/>
                </a:cubicBezTo>
                <a:cubicBezTo>
                  <a:pt x="2989272" y="2499044"/>
                  <a:pt x="2993538" y="2491131"/>
                  <a:pt x="2999244" y="2484484"/>
                </a:cubicBezTo>
                <a:cubicBezTo>
                  <a:pt x="3004949" y="2477836"/>
                  <a:pt x="3012067" y="2472677"/>
                  <a:pt x="3020600" y="2469006"/>
                </a:cubicBezTo>
                <a:cubicBezTo>
                  <a:pt x="3029133" y="2465334"/>
                  <a:pt x="3039105" y="2463499"/>
                  <a:pt x="3050515" y="2463499"/>
                </a:cubicBezTo>
                <a:close/>
                <a:moveTo>
                  <a:pt x="2687523" y="2463499"/>
                </a:moveTo>
                <a:cubicBezTo>
                  <a:pt x="2696453" y="2463499"/>
                  <a:pt x="2703969" y="2465012"/>
                  <a:pt x="2710071" y="2468038"/>
                </a:cubicBezTo>
                <a:cubicBezTo>
                  <a:pt x="2716173" y="2471064"/>
                  <a:pt x="2721108" y="2475108"/>
                  <a:pt x="2724879" y="2480168"/>
                </a:cubicBezTo>
                <a:cubicBezTo>
                  <a:pt x="2728649" y="2485228"/>
                  <a:pt x="2731353" y="2491156"/>
                  <a:pt x="2732990" y="2497953"/>
                </a:cubicBezTo>
                <a:cubicBezTo>
                  <a:pt x="2734627" y="2504749"/>
                  <a:pt x="2735446" y="2512910"/>
                  <a:pt x="2735446" y="2522435"/>
                </a:cubicBezTo>
                <a:lnTo>
                  <a:pt x="2735446" y="2604142"/>
                </a:lnTo>
                <a:cubicBezTo>
                  <a:pt x="2735446" y="2604935"/>
                  <a:pt x="2735247" y="2605605"/>
                  <a:pt x="2734850" y="2606151"/>
                </a:cubicBezTo>
                <a:cubicBezTo>
                  <a:pt x="2734454" y="2606696"/>
                  <a:pt x="2733809" y="2607168"/>
                  <a:pt x="2732916" y="2607565"/>
                </a:cubicBezTo>
                <a:cubicBezTo>
                  <a:pt x="2732023" y="2607961"/>
                  <a:pt x="2730782" y="2608259"/>
                  <a:pt x="2729195" y="2608458"/>
                </a:cubicBezTo>
                <a:cubicBezTo>
                  <a:pt x="2727608" y="2608656"/>
                  <a:pt x="2725623" y="2608755"/>
                  <a:pt x="2723242" y="2608755"/>
                </a:cubicBezTo>
                <a:cubicBezTo>
                  <a:pt x="2720762" y="2608755"/>
                  <a:pt x="2718727" y="2608656"/>
                  <a:pt x="2717140" y="2608458"/>
                </a:cubicBezTo>
                <a:cubicBezTo>
                  <a:pt x="2715553" y="2608259"/>
                  <a:pt x="2714312" y="2607961"/>
                  <a:pt x="2713419" y="2607565"/>
                </a:cubicBezTo>
                <a:cubicBezTo>
                  <a:pt x="2712526" y="2607168"/>
                  <a:pt x="2711881" y="2606696"/>
                  <a:pt x="2711485" y="2606151"/>
                </a:cubicBezTo>
                <a:cubicBezTo>
                  <a:pt x="2711088" y="2605605"/>
                  <a:pt x="2710889" y="2604935"/>
                  <a:pt x="2710889" y="2604142"/>
                </a:cubicBezTo>
                <a:lnTo>
                  <a:pt x="2710889" y="2525709"/>
                </a:lnTo>
                <a:cubicBezTo>
                  <a:pt x="2710889" y="2518069"/>
                  <a:pt x="2710294" y="2511918"/>
                  <a:pt x="2709103" y="2507254"/>
                </a:cubicBezTo>
                <a:cubicBezTo>
                  <a:pt x="2707912" y="2502591"/>
                  <a:pt x="2706176" y="2498573"/>
                  <a:pt x="2703894" y="2495199"/>
                </a:cubicBezTo>
                <a:cubicBezTo>
                  <a:pt x="2701612" y="2491826"/>
                  <a:pt x="2698660" y="2489246"/>
                  <a:pt x="2695039" y="2487460"/>
                </a:cubicBezTo>
                <a:cubicBezTo>
                  <a:pt x="2691418" y="2485674"/>
                  <a:pt x="2687225" y="2484781"/>
                  <a:pt x="2682463" y="2484781"/>
                </a:cubicBezTo>
                <a:cubicBezTo>
                  <a:pt x="2676311" y="2484781"/>
                  <a:pt x="2670160" y="2486964"/>
                  <a:pt x="2664008" y="2491330"/>
                </a:cubicBezTo>
                <a:cubicBezTo>
                  <a:pt x="2657857" y="2495695"/>
                  <a:pt x="2651407" y="2502095"/>
                  <a:pt x="2644661" y="2510529"/>
                </a:cubicBezTo>
                <a:lnTo>
                  <a:pt x="2644661" y="2604142"/>
                </a:lnTo>
                <a:cubicBezTo>
                  <a:pt x="2644661" y="2604935"/>
                  <a:pt x="2644462" y="2605605"/>
                  <a:pt x="2644065" y="2606151"/>
                </a:cubicBezTo>
                <a:cubicBezTo>
                  <a:pt x="2643668" y="2606696"/>
                  <a:pt x="2643023" y="2607168"/>
                  <a:pt x="2642131" y="2607565"/>
                </a:cubicBezTo>
                <a:cubicBezTo>
                  <a:pt x="2641238" y="2607961"/>
                  <a:pt x="2639997" y="2608259"/>
                  <a:pt x="2638410" y="2608458"/>
                </a:cubicBezTo>
                <a:cubicBezTo>
                  <a:pt x="2636822" y="2608656"/>
                  <a:pt x="2634788" y="2608755"/>
                  <a:pt x="2632308" y="2608755"/>
                </a:cubicBezTo>
                <a:cubicBezTo>
                  <a:pt x="2629927" y="2608755"/>
                  <a:pt x="2627942" y="2608656"/>
                  <a:pt x="2626355" y="2608458"/>
                </a:cubicBezTo>
                <a:cubicBezTo>
                  <a:pt x="2624767" y="2608259"/>
                  <a:pt x="2623502" y="2607961"/>
                  <a:pt x="2622560" y="2607565"/>
                </a:cubicBezTo>
                <a:cubicBezTo>
                  <a:pt x="2621617" y="2607168"/>
                  <a:pt x="2620972" y="2606696"/>
                  <a:pt x="2620625" y="2606151"/>
                </a:cubicBezTo>
                <a:cubicBezTo>
                  <a:pt x="2620277" y="2605605"/>
                  <a:pt x="2620104" y="2604935"/>
                  <a:pt x="2620104" y="2604142"/>
                </a:cubicBezTo>
                <a:lnTo>
                  <a:pt x="2620104" y="2470196"/>
                </a:lnTo>
                <a:cubicBezTo>
                  <a:pt x="2620104" y="2469402"/>
                  <a:pt x="2620253" y="2468733"/>
                  <a:pt x="2620551" y="2468187"/>
                </a:cubicBezTo>
                <a:cubicBezTo>
                  <a:pt x="2620848" y="2467641"/>
                  <a:pt x="2621443" y="2467145"/>
                  <a:pt x="2622337" y="2466699"/>
                </a:cubicBezTo>
                <a:cubicBezTo>
                  <a:pt x="2623230" y="2466252"/>
                  <a:pt x="2624370" y="2465955"/>
                  <a:pt x="2625760" y="2465806"/>
                </a:cubicBezTo>
                <a:cubicBezTo>
                  <a:pt x="2627148" y="2465657"/>
                  <a:pt x="2628984" y="2465583"/>
                  <a:pt x="2631266" y="2465583"/>
                </a:cubicBezTo>
                <a:cubicBezTo>
                  <a:pt x="2633449" y="2465583"/>
                  <a:pt x="2635259" y="2465657"/>
                  <a:pt x="2636698" y="2465806"/>
                </a:cubicBezTo>
                <a:cubicBezTo>
                  <a:pt x="2638137" y="2465955"/>
                  <a:pt x="2639253" y="2466252"/>
                  <a:pt x="2640047" y="2466699"/>
                </a:cubicBezTo>
                <a:cubicBezTo>
                  <a:pt x="2640841" y="2467145"/>
                  <a:pt x="2641411" y="2467641"/>
                  <a:pt x="2641759" y="2468187"/>
                </a:cubicBezTo>
                <a:cubicBezTo>
                  <a:pt x="2642105" y="2468733"/>
                  <a:pt x="2642279" y="2469402"/>
                  <a:pt x="2642279" y="2470196"/>
                </a:cubicBezTo>
                <a:lnTo>
                  <a:pt x="2642279" y="2487907"/>
                </a:lnTo>
                <a:cubicBezTo>
                  <a:pt x="2649820" y="2479473"/>
                  <a:pt x="2657336" y="2473297"/>
                  <a:pt x="2664827" y="2469378"/>
                </a:cubicBezTo>
                <a:cubicBezTo>
                  <a:pt x="2672318" y="2465458"/>
                  <a:pt x="2679883" y="2463499"/>
                  <a:pt x="2687523" y="2463499"/>
                </a:cubicBezTo>
                <a:close/>
                <a:moveTo>
                  <a:pt x="2517115" y="2463499"/>
                </a:moveTo>
                <a:cubicBezTo>
                  <a:pt x="2528128" y="2463499"/>
                  <a:pt x="2537728" y="2465136"/>
                  <a:pt x="2545913" y="2468410"/>
                </a:cubicBezTo>
                <a:cubicBezTo>
                  <a:pt x="2554099" y="2471684"/>
                  <a:pt x="2560920" y="2476447"/>
                  <a:pt x="2566377" y="2482698"/>
                </a:cubicBezTo>
                <a:cubicBezTo>
                  <a:pt x="2571834" y="2488949"/>
                  <a:pt x="2575927" y="2496539"/>
                  <a:pt x="2578656" y="2505468"/>
                </a:cubicBezTo>
                <a:cubicBezTo>
                  <a:pt x="2581384" y="2514398"/>
                  <a:pt x="2582748" y="2524469"/>
                  <a:pt x="2582748" y="2535681"/>
                </a:cubicBezTo>
                <a:cubicBezTo>
                  <a:pt x="2582748" y="2546595"/>
                  <a:pt x="2581309" y="2556640"/>
                  <a:pt x="2578432" y="2565818"/>
                </a:cubicBezTo>
                <a:cubicBezTo>
                  <a:pt x="2575555" y="2574996"/>
                  <a:pt x="2571263" y="2582909"/>
                  <a:pt x="2565558" y="2589556"/>
                </a:cubicBezTo>
                <a:cubicBezTo>
                  <a:pt x="2559854" y="2596204"/>
                  <a:pt x="2552710" y="2601388"/>
                  <a:pt x="2544127" y="2605109"/>
                </a:cubicBezTo>
                <a:cubicBezTo>
                  <a:pt x="2535545" y="2608830"/>
                  <a:pt x="2525598" y="2610690"/>
                  <a:pt x="2514287" y="2610690"/>
                </a:cubicBezTo>
                <a:cubicBezTo>
                  <a:pt x="2503274" y="2610690"/>
                  <a:pt x="2493675" y="2609053"/>
                  <a:pt x="2485489" y="2605779"/>
                </a:cubicBezTo>
                <a:cubicBezTo>
                  <a:pt x="2477304" y="2602504"/>
                  <a:pt x="2470482" y="2597742"/>
                  <a:pt x="2465025" y="2591491"/>
                </a:cubicBezTo>
                <a:cubicBezTo>
                  <a:pt x="2459568" y="2585240"/>
                  <a:pt x="2455500" y="2577650"/>
                  <a:pt x="2452821" y="2568720"/>
                </a:cubicBezTo>
                <a:cubicBezTo>
                  <a:pt x="2450142" y="2559791"/>
                  <a:pt x="2448803" y="2549670"/>
                  <a:pt x="2448803" y="2538359"/>
                </a:cubicBezTo>
                <a:cubicBezTo>
                  <a:pt x="2448803" y="2527445"/>
                  <a:pt x="2450217" y="2517399"/>
                  <a:pt x="2453044" y="2508222"/>
                </a:cubicBezTo>
                <a:cubicBezTo>
                  <a:pt x="2455872" y="2499044"/>
                  <a:pt x="2460139" y="2491131"/>
                  <a:pt x="2465844" y="2484484"/>
                </a:cubicBezTo>
                <a:cubicBezTo>
                  <a:pt x="2471549" y="2477836"/>
                  <a:pt x="2478668" y="2472677"/>
                  <a:pt x="2487201" y="2469006"/>
                </a:cubicBezTo>
                <a:cubicBezTo>
                  <a:pt x="2495733" y="2465334"/>
                  <a:pt x="2505705" y="2463499"/>
                  <a:pt x="2517115" y="2463499"/>
                </a:cubicBezTo>
                <a:close/>
                <a:moveTo>
                  <a:pt x="2355190" y="2463499"/>
                </a:moveTo>
                <a:cubicBezTo>
                  <a:pt x="2366203" y="2463499"/>
                  <a:pt x="2375803" y="2465136"/>
                  <a:pt x="2383988" y="2468410"/>
                </a:cubicBezTo>
                <a:cubicBezTo>
                  <a:pt x="2392174" y="2471684"/>
                  <a:pt x="2398995" y="2476447"/>
                  <a:pt x="2404452" y="2482698"/>
                </a:cubicBezTo>
                <a:cubicBezTo>
                  <a:pt x="2409909" y="2488949"/>
                  <a:pt x="2414002" y="2496539"/>
                  <a:pt x="2416731" y="2505468"/>
                </a:cubicBezTo>
                <a:cubicBezTo>
                  <a:pt x="2419459" y="2514398"/>
                  <a:pt x="2420823" y="2524469"/>
                  <a:pt x="2420823" y="2535681"/>
                </a:cubicBezTo>
                <a:cubicBezTo>
                  <a:pt x="2420823" y="2546595"/>
                  <a:pt x="2419384" y="2556640"/>
                  <a:pt x="2416507" y="2565818"/>
                </a:cubicBezTo>
                <a:cubicBezTo>
                  <a:pt x="2413630" y="2574996"/>
                  <a:pt x="2409338" y="2582909"/>
                  <a:pt x="2403633" y="2589556"/>
                </a:cubicBezTo>
                <a:cubicBezTo>
                  <a:pt x="2397929" y="2596204"/>
                  <a:pt x="2390785" y="2601388"/>
                  <a:pt x="2382202" y="2605109"/>
                </a:cubicBezTo>
                <a:cubicBezTo>
                  <a:pt x="2373620" y="2608830"/>
                  <a:pt x="2363673" y="2610690"/>
                  <a:pt x="2352362" y="2610690"/>
                </a:cubicBezTo>
                <a:cubicBezTo>
                  <a:pt x="2341349" y="2610690"/>
                  <a:pt x="2331750" y="2609053"/>
                  <a:pt x="2323564" y="2605779"/>
                </a:cubicBezTo>
                <a:cubicBezTo>
                  <a:pt x="2315379" y="2602504"/>
                  <a:pt x="2308557" y="2597742"/>
                  <a:pt x="2303100" y="2591491"/>
                </a:cubicBezTo>
                <a:cubicBezTo>
                  <a:pt x="2297643" y="2585240"/>
                  <a:pt x="2293575" y="2577650"/>
                  <a:pt x="2290896" y="2568720"/>
                </a:cubicBezTo>
                <a:cubicBezTo>
                  <a:pt x="2288217" y="2559791"/>
                  <a:pt x="2286878" y="2549670"/>
                  <a:pt x="2286878" y="2538359"/>
                </a:cubicBezTo>
                <a:cubicBezTo>
                  <a:pt x="2286878" y="2527445"/>
                  <a:pt x="2288292" y="2517399"/>
                  <a:pt x="2291119" y="2508222"/>
                </a:cubicBezTo>
                <a:cubicBezTo>
                  <a:pt x="2293947" y="2499044"/>
                  <a:pt x="2298214" y="2491131"/>
                  <a:pt x="2303919" y="2484484"/>
                </a:cubicBezTo>
                <a:cubicBezTo>
                  <a:pt x="2309624" y="2477836"/>
                  <a:pt x="2316743" y="2472677"/>
                  <a:pt x="2325276" y="2469006"/>
                </a:cubicBezTo>
                <a:cubicBezTo>
                  <a:pt x="2333808" y="2465334"/>
                  <a:pt x="2343780" y="2463499"/>
                  <a:pt x="2355190" y="2463499"/>
                </a:cubicBezTo>
                <a:close/>
                <a:moveTo>
                  <a:pt x="2068100" y="2463499"/>
                </a:moveTo>
                <a:cubicBezTo>
                  <a:pt x="2077725" y="2463499"/>
                  <a:pt x="2085910" y="2464590"/>
                  <a:pt x="2092657" y="2466773"/>
                </a:cubicBezTo>
                <a:cubicBezTo>
                  <a:pt x="2099404" y="2468956"/>
                  <a:pt x="2104861" y="2472156"/>
                  <a:pt x="2109028" y="2476373"/>
                </a:cubicBezTo>
                <a:cubicBezTo>
                  <a:pt x="2113195" y="2480589"/>
                  <a:pt x="2116221" y="2485823"/>
                  <a:pt x="2118107" y="2492074"/>
                </a:cubicBezTo>
                <a:cubicBezTo>
                  <a:pt x="2119992" y="2498325"/>
                  <a:pt x="2120935" y="2505617"/>
                  <a:pt x="2120935" y="2513952"/>
                </a:cubicBezTo>
                <a:lnTo>
                  <a:pt x="2120935" y="2604290"/>
                </a:lnTo>
                <a:cubicBezTo>
                  <a:pt x="2120935" y="2605481"/>
                  <a:pt x="2120538" y="2606374"/>
                  <a:pt x="2119744" y="2606969"/>
                </a:cubicBezTo>
                <a:cubicBezTo>
                  <a:pt x="2118950" y="2607565"/>
                  <a:pt x="2117859" y="2608011"/>
                  <a:pt x="2116470" y="2608309"/>
                </a:cubicBezTo>
                <a:cubicBezTo>
                  <a:pt x="2115081" y="2608606"/>
                  <a:pt x="2113047" y="2608755"/>
                  <a:pt x="2110368" y="2608755"/>
                </a:cubicBezTo>
                <a:cubicBezTo>
                  <a:pt x="2107788" y="2608755"/>
                  <a:pt x="2105729" y="2608606"/>
                  <a:pt x="2104191" y="2608309"/>
                </a:cubicBezTo>
                <a:cubicBezTo>
                  <a:pt x="2102654" y="2608011"/>
                  <a:pt x="2101537" y="2607565"/>
                  <a:pt x="2100843" y="2606969"/>
                </a:cubicBezTo>
                <a:cubicBezTo>
                  <a:pt x="2100148" y="2606374"/>
                  <a:pt x="2099801" y="2605481"/>
                  <a:pt x="2099801" y="2604290"/>
                </a:cubicBezTo>
                <a:lnTo>
                  <a:pt x="2099801" y="2590896"/>
                </a:lnTo>
                <a:cubicBezTo>
                  <a:pt x="2093947" y="2597147"/>
                  <a:pt x="2087423" y="2602008"/>
                  <a:pt x="2080230" y="2605481"/>
                </a:cubicBezTo>
                <a:cubicBezTo>
                  <a:pt x="2073037" y="2608954"/>
                  <a:pt x="2065422" y="2610690"/>
                  <a:pt x="2057385" y="2610690"/>
                </a:cubicBezTo>
                <a:cubicBezTo>
                  <a:pt x="2050340" y="2610690"/>
                  <a:pt x="2043965" y="2609772"/>
                  <a:pt x="2038261" y="2607937"/>
                </a:cubicBezTo>
                <a:cubicBezTo>
                  <a:pt x="2032555" y="2606101"/>
                  <a:pt x="2027694" y="2603447"/>
                  <a:pt x="2023675" y="2599974"/>
                </a:cubicBezTo>
                <a:cubicBezTo>
                  <a:pt x="2019657" y="2596502"/>
                  <a:pt x="2016531" y="2592235"/>
                  <a:pt x="2014299" y="2587175"/>
                </a:cubicBezTo>
                <a:cubicBezTo>
                  <a:pt x="2012067" y="2582115"/>
                  <a:pt x="2010951" y="2576360"/>
                  <a:pt x="2010951" y="2569911"/>
                </a:cubicBezTo>
                <a:cubicBezTo>
                  <a:pt x="2010951" y="2562370"/>
                  <a:pt x="2012488" y="2555822"/>
                  <a:pt x="2015564" y="2550266"/>
                </a:cubicBezTo>
                <a:cubicBezTo>
                  <a:pt x="2018640" y="2544709"/>
                  <a:pt x="2023055" y="2540096"/>
                  <a:pt x="2028810" y="2536425"/>
                </a:cubicBezTo>
                <a:cubicBezTo>
                  <a:pt x="2034565" y="2532754"/>
                  <a:pt x="2041609" y="2530000"/>
                  <a:pt x="2049944" y="2528165"/>
                </a:cubicBezTo>
                <a:cubicBezTo>
                  <a:pt x="2058278" y="2526329"/>
                  <a:pt x="2067654" y="2525411"/>
                  <a:pt x="2078072" y="2525411"/>
                </a:cubicBezTo>
                <a:lnTo>
                  <a:pt x="2096527" y="2525411"/>
                </a:lnTo>
                <a:lnTo>
                  <a:pt x="2096527" y="2514993"/>
                </a:lnTo>
                <a:cubicBezTo>
                  <a:pt x="2096527" y="2509834"/>
                  <a:pt x="2095981" y="2505270"/>
                  <a:pt x="2094890" y="2501301"/>
                </a:cubicBezTo>
                <a:cubicBezTo>
                  <a:pt x="2093798" y="2497332"/>
                  <a:pt x="2092037" y="2494033"/>
                  <a:pt x="2089606" y="2491404"/>
                </a:cubicBezTo>
                <a:cubicBezTo>
                  <a:pt x="2087175" y="2488775"/>
                  <a:pt x="2084025" y="2486791"/>
                  <a:pt x="2080156" y="2485451"/>
                </a:cubicBezTo>
                <a:cubicBezTo>
                  <a:pt x="2076286" y="2484112"/>
                  <a:pt x="2071524" y="2483442"/>
                  <a:pt x="2065868" y="2483442"/>
                </a:cubicBezTo>
                <a:cubicBezTo>
                  <a:pt x="2059816" y="2483442"/>
                  <a:pt x="2054384" y="2484161"/>
                  <a:pt x="2049571" y="2485600"/>
                </a:cubicBezTo>
                <a:cubicBezTo>
                  <a:pt x="2044759" y="2487039"/>
                  <a:pt x="2040543" y="2488626"/>
                  <a:pt x="2036921" y="2490362"/>
                </a:cubicBezTo>
                <a:cubicBezTo>
                  <a:pt x="2033300" y="2492099"/>
                  <a:pt x="2030273" y="2493686"/>
                  <a:pt x="2027842" y="2495125"/>
                </a:cubicBezTo>
                <a:cubicBezTo>
                  <a:pt x="2025412" y="2496564"/>
                  <a:pt x="2023601" y="2497283"/>
                  <a:pt x="2022410" y="2497283"/>
                </a:cubicBezTo>
                <a:cubicBezTo>
                  <a:pt x="2021616" y="2497283"/>
                  <a:pt x="2020922" y="2497085"/>
                  <a:pt x="2020327" y="2496688"/>
                </a:cubicBezTo>
                <a:cubicBezTo>
                  <a:pt x="2019731" y="2496291"/>
                  <a:pt x="2019210" y="2495695"/>
                  <a:pt x="2018764" y="2494902"/>
                </a:cubicBezTo>
                <a:cubicBezTo>
                  <a:pt x="2018317" y="2494108"/>
                  <a:pt x="2017995" y="2493091"/>
                  <a:pt x="2017797" y="2491851"/>
                </a:cubicBezTo>
                <a:cubicBezTo>
                  <a:pt x="2017598" y="2490610"/>
                  <a:pt x="2017499" y="2489246"/>
                  <a:pt x="2017499" y="2487758"/>
                </a:cubicBezTo>
                <a:cubicBezTo>
                  <a:pt x="2017499" y="2485277"/>
                  <a:pt x="2017673" y="2483318"/>
                  <a:pt x="2018020" y="2481879"/>
                </a:cubicBezTo>
                <a:cubicBezTo>
                  <a:pt x="2018367" y="2480440"/>
                  <a:pt x="2019210" y="2479076"/>
                  <a:pt x="2020550" y="2477786"/>
                </a:cubicBezTo>
                <a:cubicBezTo>
                  <a:pt x="2021889" y="2476497"/>
                  <a:pt x="2024196" y="2474983"/>
                  <a:pt x="2027470" y="2473247"/>
                </a:cubicBezTo>
                <a:cubicBezTo>
                  <a:pt x="2030745" y="2471511"/>
                  <a:pt x="2034515" y="2469923"/>
                  <a:pt x="2038781" y="2468485"/>
                </a:cubicBezTo>
                <a:cubicBezTo>
                  <a:pt x="2043048" y="2467046"/>
                  <a:pt x="2047711" y="2465855"/>
                  <a:pt x="2052771" y="2464913"/>
                </a:cubicBezTo>
                <a:cubicBezTo>
                  <a:pt x="2057831" y="2463970"/>
                  <a:pt x="2062941" y="2463499"/>
                  <a:pt x="2068100" y="2463499"/>
                </a:cubicBezTo>
                <a:close/>
                <a:moveTo>
                  <a:pt x="1621765" y="2463499"/>
                </a:moveTo>
                <a:cubicBezTo>
                  <a:pt x="1632778" y="2463499"/>
                  <a:pt x="1642378" y="2465136"/>
                  <a:pt x="1650563" y="2468410"/>
                </a:cubicBezTo>
                <a:cubicBezTo>
                  <a:pt x="1658749" y="2471684"/>
                  <a:pt x="1665570" y="2476447"/>
                  <a:pt x="1671027" y="2482698"/>
                </a:cubicBezTo>
                <a:cubicBezTo>
                  <a:pt x="1676484" y="2488949"/>
                  <a:pt x="1680577" y="2496539"/>
                  <a:pt x="1683305" y="2505468"/>
                </a:cubicBezTo>
                <a:cubicBezTo>
                  <a:pt x="1686034" y="2514398"/>
                  <a:pt x="1687398" y="2524469"/>
                  <a:pt x="1687398" y="2535681"/>
                </a:cubicBezTo>
                <a:cubicBezTo>
                  <a:pt x="1687398" y="2546595"/>
                  <a:pt x="1685959" y="2556640"/>
                  <a:pt x="1683082" y="2565818"/>
                </a:cubicBezTo>
                <a:cubicBezTo>
                  <a:pt x="1680205" y="2574996"/>
                  <a:pt x="1675913" y="2582909"/>
                  <a:pt x="1670209" y="2589556"/>
                </a:cubicBezTo>
                <a:cubicBezTo>
                  <a:pt x="1664504" y="2596204"/>
                  <a:pt x="1657360" y="2601388"/>
                  <a:pt x="1648777" y="2605109"/>
                </a:cubicBezTo>
                <a:cubicBezTo>
                  <a:pt x="1640195" y="2608830"/>
                  <a:pt x="1630248" y="2610690"/>
                  <a:pt x="1618937" y="2610690"/>
                </a:cubicBezTo>
                <a:cubicBezTo>
                  <a:pt x="1607924" y="2610690"/>
                  <a:pt x="1598325" y="2609053"/>
                  <a:pt x="1590139" y="2605779"/>
                </a:cubicBezTo>
                <a:cubicBezTo>
                  <a:pt x="1581953" y="2602504"/>
                  <a:pt x="1575132" y="2597742"/>
                  <a:pt x="1569675" y="2591491"/>
                </a:cubicBezTo>
                <a:cubicBezTo>
                  <a:pt x="1564218" y="2585240"/>
                  <a:pt x="1560150" y="2577650"/>
                  <a:pt x="1557471" y="2568720"/>
                </a:cubicBezTo>
                <a:cubicBezTo>
                  <a:pt x="1554792" y="2559791"/>
                  <a:pt x="1553453" y="2549670"/>
                  <a:pt x="1553453" y="2538359"/>
                </a:cubicBezTo>
                <a:cubicBezTo>
                  <a:pt x="1553453" y="2527445"/>
                  <a:pt x="1554867" y="2517399"/>
                  <a:pt x="1557695" y="2508222"/>
                </a:cubicBezTo>
                <a:cubicBezTo>
                  <a:pt x="1560522" y="2499044"/>
                  <a:pt x="1564789" y="2491131"/>
                  <a:pt x="1570494" y="2484484"/>
                </a:cubicBezTo>
                <a:cubicBezTo>
                  <a:pt x="1576199" y="2477836"/>
                  <a:pt x="1583318" y="2472677"/>
                  <a:pt x="1591850" y="2469006"/>
                </a:cubicBezTo>
                <a:cubicBezTo>
                  <a:pt x="1600383" y="2465334"/>
                  <a:pt x="1610355" y="2463499"/>
                  <a:pt x="1621765" y="2463499"/>
                </a:cubicBezTo>
                <a:close/>
                <a:moveTo>
                  <a:pt x="1042228" y="2463499"/>
                </a:moveTo>
                <a:cubicBezTo>
                  <a:pt x="1045800" y="2463499"/>
                  <a:pt x="1049372" y="2463797"/>
                  <a:pt x="1052944" y="2464392"/>
                </a:cubicBezTo>
                <a:cubicBezTo>
                  <a:pt x="1056516" y="2464987"/>
                  <a:pt x="1059740" y="2465731"/>
                  <a:pt x="1062618" y="2466624"/>
                </a:cubicBezTo>
                <a:cubicBezTo>
                  <a:pt x="1065495" y="2467517"/>
                  <a:pt x="1067951" y="2468485"/>
                  <a:pt x="1069985" y="2469526"/>
                </a:cubicBezTo>
                <a:cubicBezTo>
                  <a:pt x="1072019" y="2470568"/>
                  <a:pt x="1073556" y="2471486"/>
                  <a:pt x="1074598" y="2472280"/>
                </a:cubicBezTo>
                <a:cubicBezTo>
                  <a:pt x="1075640" y="2473073"/>
                  <a:pt x="1076335" y="2473768"/>
                  <a:pt x="1076682" y="2474363"/>
                </a:cubicBezTo>
                <a:cubicBezTo>
                  <a:pt x="1077029" y="2474959"/>
                  <a:pt x="1077277" y="2475628"/>
                  <a:pt x="1077426" y="2476373"/>
                </a:cubicBezTo>
                <a:cubicBezTo>
                  <a:pt x="1077575" y="2477117"/>
                  <a:pt x="1077724" y="2478034"/>
                  <a:pt x="1077872" y="2479126"/>
                </a:cubicBezTo>
                <a:cubicBezTo>
                  <a:pt x="1078021" y="2480217"/>
                  <a:pt x="1078096" y="2481557"/>
                  <a:pt x="1078096" y="2483144"/>
                </a:cubicBezTo>
                <a:cubicBezTo>
                  <a:pt x="1078096" y="2484831"/>
                  <a:pt x="1078021" y="2486294"/>
                  <a:pt x="1077872" y="2487535"/>
                </a:cubicBezTo>
                <a:cubicBezTo>
                  <a:pt x="1077724" y="2488775"/>
                  <a:pt x="1077476" y="2489792"/>
                  <a:pt x="1077129" y="2490586"/>
                </a:cubicBezTo>
                <a:cubicBezTo>
                  <a:pt x="1076781" y="2491379"/>
                  <a:pt x="1076360" y="2491950"/>
                  <a:pt x="1075863" y="2492297"/>
                </a:cubicBezTo>
                <a:cubicBezTo>
                  <a:pt x="1075367" y="2492644"/>
                  <a:pt x="1074822" y="2492818"/>
                  <a:pt x="1074226" y="2492818"/>
                </a:cubicBezTo>
                <a:cubicBezTo>
                  <a:pt x="1073333" y="2492818"/>
                  <a:pt x="1072044" y="2492272"/>
                  <a:pt x="1070357" y="2491181"/>
                </a:cubicBezTo>
                <a:cubicBezTo>
                  <a:pt x="1068670" y="2490089"/>
                  <a:pt x="1066487" y="2488924"/>
                  <a:pt x="1063808" y="2487684"/>
                </a:cubicBezTo>
                <a:cubicBezTo>
                  <a:pt x="1061129" y="2486443"/>
                  <a:pt x="1057979" y="2485277"/>
                  <a:pt x="1054358" y="2484186"/>
                </a:cubicBezTo>
                <a:cubicBezTo>
                  <a:pt x="1050736" y="2483095"/>
                  <a:pt x="1046594" y="2482549"/>
                  <a:pt x="1041931" y="2482549"/>
                </a:cubicBezTo>
                <a:cubicBezTo>
                  <a:pt x="1037763" y="2482549"/>
                  <a:pt x="1034092" y="2483020"/>
                  <a:pt x="1030917" y="2483963"/>
                </a:cubicBezTo>
                <a:cubicBezTo>
                  <a:pt x="1027742" y="2484905"/>
                  <a:pt x="1025138" y="2486245"/>
                  <a:pt x="1023104" y="2487981"/>
                </a:cubicBezTo>
                <a:cubicBezTo>
                  <a:pt x="1021070" y="2489717"/>
                  <a:pt x="1019532" y="2491776"/>
                  <a:pt x="1018490" y="2494158"/>
                </a:cubicBezTo>
                <a:cubicBezTo>
                  <a:pt x="1017448" y="2496539"/>
                  <a:pt x="1016927" y="2499118"/>
                  <a:pt x="1016927" y="2501897"/>
                </a:cubicBezTo>
                <a:cubicBezTo>
                  <a:pt x="1016927" y="2505766"/>
                  <a:pt x="1017919" y="2509015"/>
                  <a:pt x="1019904" y="2511645"/>
                </a:cubicBezTo>
                <a:cubicBezTo>
                  <a:pt x="1021889" y="2514274"/>
                  <a:pt x="1024468" y="2516581"/>
                  <a:pt x="1027643" y="2518565"/>
                </a:cubicBezTo>
                <a:cubicBezTo>
                  <a:pt x="1030818" y="2520550"/>
                  <a:pt x="1034439" y="2522336"/>
                  <a:pt x="1038507" y="2523923"/>
                </a:cubicBezTo>
                <a:cubicBezTo>
                  <a:pt x="1042575" y="2525511"/>
                  <a:pt x="1046718" y="2527148"/>
                  <a:pt x="1050935" y="2528834"/>
                </a:cubicBezTo>
                <a:cubicBezTo>
                  <a:pt x="1055152" y="2530521"/>
                  <a:pt x="1059319" y="2532406"/>
                  <a:pt x="1063436" y="2534490"/>
                </a:cubicBezTo>
                <a:cubicBezTo>
                  <a:pt x="1067554" y="2536574"/>
                  <a:pt x="1071200" y="2539104"/>
                  <a:pt x="1074375" y="2542080"/>
                </a:cubicBezTo>
                <a:cubicBezTo>
                  <a:pt x="1077550" y="2545057"/>
                  <a:pt x="1080105" y="2548629"/>
                  <a:pt x="1082040" y="2552796"/>
                </a:cubicBezTo>
                <a:cubicBezTo>
                  <a:pt x="1083975" y="2556963"/>
                  <a:pt x="1084942" y="2561924"/>
                  <a:pt x="1084942" y="2567679"/>
                </a:cubicBezTo>
                <a:cubicBezTo>
                  <a:pt x="1084942" y="2574525"/>
                  <a:pt x="1083677" y="2580627"/>
                  <a:pt x="1081147" y="2585984"/>
                </a:cubicBezTo>
                <a:cubicBezTo>
                  <a:pt x="1078617" y="2591342"/>
                  <a:pt x="1075020" y="2595857"/>
                  <a:pt x="1070357" y="2599528"/>
                </a:cubicBezTo>
                <a:cubicBezTo>
                  <a:pt x="1065693" y="2603199"/>
                  <a:pt x="1060137" y="2605977"/>
                  <a:pt x="1053688" y="2607862"/>
                </a:cubicBezTo>
                <a:cubicBezTo>
                  <a:pt x="1047239" y="2609747"/>
                  <a:pt x="1040145" y="2610690"/>
                  <a:pt x="1032406" y="2610690"/>
                </a:cubicBezTo>
                <a:cubicBezTo>
                  <a:pt x="1027643" y="2610690"/>
                  <a:pt x="1023104" y="2610318"/>
                  <a:pt x="1018788" y="2609574"/>
                </a:cubicBezTo>
                <a:cubicBezTo>
                  <a:pt x="1014472" y="2608830"/>
                  <a:pt x="1010602" y="2607887"/>
                  <a:pt x="1007179" y="2606746"/>
                </a:cubicBezTo>
                <a:cubicBezTo>
                  <a:pt x="1003756" y="2605605"/>
                  <a:pt x="1000854" y="2604414"/>
                  <a:pt x="998473" y="2603174"/>
                </a:cubicBezTo>
                <a:cubicBezTo>
                  <a:pt x="996091" y="2601934"/>
                  <a:pt x="994355" y="2600818"/>
                  <a:pt x="993264" y="2599825"/>
                </a:cubicBezTo>
                <a:cubicBezTo>
                  <a:pt x="992172" y="2598833"/>
                  <a:pt x="991379" y="2597444"/>
                  <a:pt x="990882" y="2595658"/>
                </a:cubicBezTo>
                <a:cubicBezTo>
                  <a:pt x="990386" y="2593872"/>
                  <a:pt x="990138" y="2591441"/>
                  <a:pt x="990138" y="2588366"/>
                </a:cubicBezTo>
                <a:cubicBezTo>
                  <a:pt x="990138" y="2586481"/>
                  <a:pt x="990237" y="2584893"/>
                  <a:pt x="990436" y="2583603"/>
                </a:cubicBezTo>
                <a:cubicBezTo>
                  <a:pt x="990634" y="2582313"/>
                  <a:pt x="990882" y="2581272"/>
                  <a:pt x="991180" y="2580478"/>
                </a:cubicBezTo>
                <a:cubicBezTo>
                  <a:pt x="991478" y="2579684"/>
                  <a:pt x="991900" y="2579114"/>
                  <a:pt x="992445" y="2578766"/>
                </a:cubicBezTo>
                <a:cubicBezTo>
                  <a:pt x="992991" y="2578419"/>
                  <a:pt x="993611" y="2578245"/>
                  <a:pt x="994305" y="2578245"/>
                </a:cubicBezTo>
                <a:cubicBezTo>
                  <a:pt x="995397" y="2578245"/>
                  <a:pt x="997009" y="2578915"/>
                  <a:pt x="999143" y="2580255"/>
                </a:cubicBezTo>
                <a:cubicBezTo>
                  <a:pt x="1001276" y="2581594"/>
                  <a:pt x="1003905" y="2583057"/>
                  <a:pt x="1007030" y="2584645"/>
                </a:cubicBezTo>
                <a:cubicBezTo>
                  <a:pt x="1010156" y="2586232"/>
                  <a:pt x="1013852" y="2587696"/>
                  <a:pt x="1018118" y="2589035"/>
                </a:cubicBezTo>
                <a:cubicBezTo>
                  <a:pt x="1022384" y="2590375"/>
                  <a:pt x="1027296" y="2591045"/>
                  <a:pt x="1032852" y="2591045"/>
                </a:cubicBezTo>
                <a:cubicBezTo>
                  <a:pt x="1037019" y="2591045"/>
                  <a:pt x="1040790" y="2590598"/>
                  <a:pt x="1044163" y="2589705"/>
                </a:cubicBezTo>
                <a:cubicBezTo>
                  <a:pt x="1047536" y="2588812"/>
                  <a:pt x="1050463" y="2587497"/>
                  <a:pt x="1052944" y="2585761"/>
                </a:cubicBezTo>
                <a:cubicBezTo>
                  <a:pt x="1055424" y="2584025"/>
                  <a:pt x="1057334" y="2581817"/>
                  <a:pt x="1058674" y="2579138"/>
                </a:cubicBezTo>
                <a:cubicBezTo>
                  <a:pt x="1060013" y="2576459"/>
                  <a:pt x="1060683" y="2573284"/>
                  <a:pt x="1060683" y="2569613"/>
                </a:cubicBezTo>
                <a:cubicBezTo>
                  <a:pt x="1060683" y="2565843"/>
                  <a:pt x="1059715" y="2562668"/>
                  <a:pt x="1057781" y="2560088"/>
                </a:cubicBezTo>
                <a:cubicBezTo>
                  <a:pt x="1055846" y="2557509"/>
                  <a:pt x="1053291" y="2555227"/>
                  <a:pt x="1050116" y="2553242"/>
                </a:cubicBezTo>
                <a:cubicBezTo>
                  <a:pt x="1046941" y="2551258"/>
                  <a:pt x="1043369" y="2549497"/>
                  <a:pt x="1039401" y="2547959"/>
                </a:cubicBezTo>
                <a:cubicBezTo>
                  <a:pt x="1035432" y="2546421"/>
                  <a:pt x="1031339" y="2544809"/>
                  <a:pt x="1027122" y="2543122"/>
                </a:cubicBezTo>
                <a:cubicBezTo>
                  <a:pt x="1022905" y="2541435"/>
                  <a:pt x="1018788" y="2539525"/>
                  <a:pt x="1014769" y="2537392"/>
                </a:cubicBezTo>
                <a:cubicBezTo>
                  <a:pt x="1010751" y="2535259"/>
                  <a:pt x="1007154" y="2532654"/>
                  <a:pt x="1003979" y="2529579"/>
                </a:cubicBezTo>
                <a:cubicBezTo>
                  <a:pt x="1000804" y="2526503"/>
                  <a:pt x="998249" y="2522832"/>
                  <a:pt x="996315" y="2518565"/>
                </a:cubicBezTo>
                <a:cubicBezTo>
                  <a:pt x="994380" y="2514299"/>
                  <a:pt x="993413" y="2509189"/>
                  <a:pt x="993413" y="2503236"/>
                </a:cubicBezTo>
                <a:cubicBezTo>
                  <a:pt x="993413" y="2497977"/>
                  <a:pt x="994430" y="2492942"/>
                  <a:pt x="996463" y="2488130"/>
                </a:cubicBezTo>
                <a:cubicBezTo>
                  <a:pt x="998498" y="2483318"/>
                  <a:pt x="1001548" y="2479101"/>
                  <a:pt x="1005616" y="2475480"/>
                </a:cubicBezTo>
                <a:cubicBezTo>
                  <a:pt x="1009684" y="2471858"/>
                  <a:pt x="1014769" y="2468956"/>
                  <a:pt x="1020871" y="2466773"/>
                </a:cubicBezTo>
                <a:cubicBezTo>
                  <a:pt x="1026973" y="2464590"/>
                  <a:pt x="1034092" y="2463499"/>
                  <a:pt x="1042228" y="2463499"/>
                </a:cubicBezTo>
                <a:close/>
                <a:moveTo>
                  <a:pt x="1503149" y="2401140"/>
                </a:moveTo>
                <a:cubicBezTo>
                  <a:pt x="1505629" y="2401140"/>
                  <a:pt x="1507663" y="2401264"/>
                  <a:pt x="1509251" y="2401512"/>
                </a:cubicBezTo>
                <a:cubicBezTo>
                  <a:pt x="1510838" y="2401760"/>
                  <a:pt x="1512079" y="2402058"/>
                  <a:pt x="1512972" y="2402405"/>
                </a:cubicBezTo>
                <a:cubicBezTo>
                  <a:pt x="1513865" y="2402752"/>
                  <a:pt x="1514534" y="2403248"/>
                  <a:pt x="1514981" y="2403893"/>
                </a:cubicBezTo>
                <a:cubicBezTo>
                  <a:pt x="1515427" y="2404538"/>
                  <a:pt x="1515651" y="2405208"/>
                  <a:pt x="1515651" y="2405902"/>
                </a:cubicBezTo>
                <a:lnTo>
                  <a:pt x="1515651" y="2604142"/>
                </a:lnTo>
                <a:cubicBezTo>
                  <a:pt x="1515651" y="2604935"/>
                  <a:pt x="1515477" y="2605630"/>
                  <a:pt x="1515130" y="2606225"/>
                </a:cubicBezTo>
                <a:cubicBezTo>
                  <a:pt x="1514782" y="2606820"/>
                  <a:pt x="1514187" y="2607292"/>
                  <a:pt x="1513344" y="2607639"/>
                </a:cubicBezTo>
                <a:cubicBezTo>
                  <a:pt x="1512500" y="2607986"/>
                  <a:pt x="1511384" y="2608259"/>
                  <a:pt x="1509995" y="2608458"/>
                </a:cubicBezTo>
                <a:cubicBezTo>
                  <a:pt x="1508606" y="2608656"/>
                  <a:pt x="1506919" y="2608755"/>
                  <a:pt x="1504935" y="2608755"/>
                </a:cubicBezTo>
                <a:cubicBezTo>
                  <a:pt x="1502851" y="2608755"/>
                  <a:pt x="1501115" y="2608656"/>
                  <a:pt x="1499726" y="2608458"/>
                </a:cubicBezTo>
                <a:cubicBezTo>
                  <a:pt x="1498337" y="2608259"/>
                  <a:pt x="1497196" y="2607986"/>
                  <a:pt x="1496303" y="2607639"/>
                </a:cubicBezTo>
                <a:cubicBezTo>
                  <a:pt x="1495410" y="2607292"/>
                  <a:pt x="1494765" y="2606820"/>
                  <a:pt x="1494368" y="2606225"/>
                </a:cubicBezTo>
                <a:cubicBezTo>
                  <a:pt x="1493971" y="2605630"/>
                  <a:pt x="1493773" y="2604935"/>
                  <a:pt x="1493773" y="2604142"/>
                </a:cubicBezTo>
                <a:lnTo>
                  <a:pt x="1493773" y="2586431"/>
                </a:lnTo>
                <a:cubicBezTo>
                  <a:pt x="1486728" y="2594071"/>
                  <a:pt x="1479411" y="2600024"/>
                  <a:pt x="1471821" y="2604290"/>
                </a:cubicBezTo>
                <a:cubicBezTo>
                  <a:pt x="1464230" y="2608557"/>
                  <a:pt x="1455921" y="2610690"/>
                  <a:pt x="1446892" y="2610690"/>
                </a:cubicBezTo>
                <a:cubicBezTo>
                  <a:pt x="1437069" y="2610690"/>
                  <a:pt x="1428685" y="2608780"/>
                  <a:pt x="1421740" y="2604960"/>
                </a:cubicBezTo>
                <a:cubicBezTo>
                  <a:pt x="1414795" y="2601140"/>
                  <a:pt x="1409164" y="2595981"/>
                  <a:pt x="1404848" y="2589482"/>
                </a:cubicBezTo>
                <a:cubicBezTo>
                  <a:pt x="1400532" y="2582983"/>
                  <a:pt x="1397382" y="2575343"/>
                  <a:pt x="1395397" y="2566562"/>
                </a:cubicBezTo>
                <a:cubicBezTo>
                  <a:pt x="1393413" y="2557782"/>
                  <a:pt x="1392421" y="2548529"/>
                  <a:pt x="1392421" y="2538806"/>
                </a:cubicBezTo>
                <a:cubicBezTo>
                  <a:pt x="1392421" y="2527296"/>
                  <a:pt x="1393661" y="2516903"/>
                  <a:pt x="1396142" y="2507626"/>
                </a:cubicBezTo>
                <a:cubicBezTo>
                  <a:pt x="1398622" y="2498349"/>
                  <a:pt x="1402293" y="2490437"/>
                  <a:pt x="1407155" y="2483888"/>
                </a:cubicBezTo>
                <a:cubicBezTo>
                  <a:pt x="1412016" y="2477340"/>
                  <a:pt x="1418044" y="2472305"/>
                  <a:pt x="1425237" y="2468782"/>
                </a:cubicBezTo>
                <a:cubicBezTo>
                  <a:pt x="1432431" y="2465260"/>
                  <a:pt x="1440740" y="2463499"/>
                  <a:pt x="1450166" y="2463499"/>
                </a:cubicBezTo>
                <a:cubicBezTo>
                  <a:pt x="1458005" y="2463499"/>
                  <a:pt x="1465173" y="2465210"/>
                  <a:pt x="1471672" y="2468634"/>
                </a:cubicBezTo>
                <a:cubicBezTo>
                  <a:pt x="1478171" y="2472057"/>
                  <a:pt x="1484595" y="2477092"/>
                  <a:pt x="1490945" y="2483740"/>
                </a:cubicBezTo>
                <a:lnTo>
                  <a:pt x="1490945" y="2405902"/>
                </a:lnTo>
                <a:cubicBezTo>
                  <a:pt x="1490945" y="2405208"/>
                  <a:pt x="1491119" y="2404538"/>
                  <a:pt x="1491466" y="2403893"/>
                </a:cubicBezTo>
                <a:cubicBezTo>
                  <a:pt x="1491813" y="2403248"/>
                  <a:pt x="1492483" y="2402752"/>
                  <a:pt x="1493475" y="2402405"/>
                </a:cubicBezTo>
                <a:cubicBezTo>
                  <a:pt x="1494467" y="2402058"/>
                  <a:pt x="1495732" y="2401760"/>
                  <a:pt x="1497270" y="2401512"/>
                </a:cubicBezTo>
                <a:cubicBezTo>
                  <a:pt x="1498808" y="2401264"/>
                  <a:pt x="1500768" y="2401140"/>
                  <a:pt x="1503149" y="2401140"/>
                </a:cubicBezTo>
                <a:close/>
                <a:moveTo>
                  <a:pt x="2241783" y="2400545"/>
                </a:moveTo>
                <a:cubicBezTo>
                  <a:pt x="2244263" y="2400545"/>
                  <a:pt x="2246297" y="2400644"/>
                  <a:pt x="2247885" y="2400842"/>
                </a:cubicBezTo>
                <a:cubicBezTo>
                  <a:pt x="2249472" y="2401041"/>
                  <a:pt x="2250713" y="2401338"/>
                  <a:pt x="2251606" y="2401735"/>
                </a:cubicBezTo>
                <a:cubicBezTo>
                  <a:pt x="2252499" y="2402132"/>
                  <a:pt x="2253143" y="2402628"/>
                  <a:pt x="2253540" y="2403224"/>
                </a:cubicBezTo>
                <a:cubicBezTo>
                  <a:pt x="2253937" y="2403819"/>
                  <a:pt x="2254136" y="2404513"/>
                  <a:pt x="2254136" y="2405307"/>
                </a:cubicBezTo>
                <a:lnTo>
                  <a:pt x="2254136" y="2604142"/>
                </a:lnTo>
                <a:cubicBezTo>
                  <a:pt x="2254136" y="2604935"/>
                  <a:pt x="2253937" y="2605605"/>
                  <a:pt x="2253540" y="2606151"/>
                </a:cubicBezTo>
                <a:cubicBezTo>
                  <a:pt x="2253143" y="2606696"/>
                  <a:pt x="2252499" y="2607168"/>
                  <a:pt x="2251606" y="2607565"/>
                </a:cubicBezTo>
                <a:cubicBezTo>
                  <a:pt x="2250713" y="2607961"/>
                  <a:pt x="2249472" y="2608259"/>
                  <a:pt x="2247885" y="2608458"/>
                </a:cubicBezTo>
                <a:cubicBezTo>
                  <a:pt x="2246297" y="2608656"/>
                  <a:pt x="2244263" y="2608755"/>
                  <a:pt x="2241783" y="2608755"/>
                </a:cubicBezTo>
                <a:cubicBezTo>
                  <a:pt x="2239402" y="2608755"/>
                  <a:pt x="2237417" y="2608656"/>
                  <a:pt x="2235830" y="2608458"/>
                </a:cubicBezTo>
                <a:cubicBezTo>
                  <a:pt x="2234242" y="2608259"/>
                  <a:pt x="2232977" y="2607961"/>
                  <a:pt x="2232035" y="2607565"/>
                </a:cubicBezTo>
                <a:cubicBezTo>
                  <a:pt x="2231092" y="2607168"/>
                  <a:pt x="2230447" y="2606696"/>
                  <a:pt x="2230100" y="2606151"/>
                </a:cubicBezTo>
                <a:cubicBezTo>
                  <a:pt x="2229753" y="2605605"/>
                  <a:pt x="2229579" y="2604935"/>
                  <a:pt x="2229579" y="2604142"/>
                </a:cubicBezTo>
                <a:lnTo>
                  <a:pt x="2229579" y="2405307"/>
                </a:lnTo>
                <a:cubicBezTo>
                  <a:pt x="2229579" y="2404513"/>
                  <a:pt x="2229753" y="2403819"/>
                  <a:pt x="2230100" y="2403224"/>
                </a:cubicBezTo>
                <a:cubicBezTo>
                  <a:pt x="2230447" y="2402628"/>
                  <a:pt x="2231092" y="2402132"/>
                  <a:pt x="2232035" y="2401735"/>
                </a:cubicBezTo>
                <a:cubicBezTo>
                  <a:pt x="2232977" y="2401338"/>
                  <a:pt x="2234242" y="2401041"/>
                  <a:pt x="2235830" y="2400842"/>
                </a:cubicBezTo>
                <a:cubicBezTo>
                  <a:pt x="2237417" y="2400644"/>
                  <a:pt x="2239402" y="2400545"/>
                  <a:pt x="2241783" y="2400545"/>
                </a:cubicBezTo>
                <a:close/>
                <a:moveTo>
                  <a:pt x="2175108" y="2400545"/>
                </a:moveTo>
                <a:cubicBezTo>
                  <a:pt x="2177588" y="2400545"/>
                  <a:pt x="2179622" y="2400644"/>
                  <a:pt x="2181210" y="2400842"/>
                </a:cubicBezTo>
                <a:cubicBezTo>
                  <a:pt x="2182797" y="2401041"/>
                  <a:pt x="2184038" y="2401338"/>
                  <a:pt x="2184931" y="2401735"/>
                </a:cubicBezTo>
                <a:cubicBezTo>
                  <a:pt x="2185823" y="2402132"/>
                  <a:pt x="2186468" y="2402628"/>
                  <a:pt x="2186865" y="2403224"/>
                </a:cubicBezTo>
                <a:cubicBezTo>
                  <a:pt x="2187262" y="2403819"/>
                  <a:pt x="2187461" y="2404513"/>
                  <a:pt x="2187461" y="2405307"/>
                </a:cubicBezTo>
                <a:lnTo>
                  <a:pt x="2187461" y="2604142"/>
                </a:lnTo>
                <a:cubicBezTo>
                  <a:pt x="2187461" y="2604935"/>
                  <a:pt x="2187262" y="2605605"/>
                  <a:pt x="2186865" y="2606151"/>
                </a:cubicBezTo>
                <a:cubicBezTo>
                  <a:pt x="2186468" y="2606696"/>
                  <a:pt x="2185823" y="2607168"/>
                  <a:pt x="2184931" y="2607565"/>
                </a:cubicBezTo>
                <a:cubicBezTo>
                  <a:pt x="2184038" y="2607961"/>
                  <a:pt x="2182797" y="2608259"/>
                  <a:pt x="2181210" y="2608458"/>
                </a:cubicBezTo>
                <a:cubicBezTo>
                  <a:pt x="2179622" y="2608656"/>
                  <a:pt x="2177588" y="2608755"/>
                  <a:pt x="2175108" y="2608755"/>
                </a:cubicBezTo>
                <a:cubicBezTo>
                  <a:pt x="2172727" y="2608755"/>
                  <a:pt x="2170742" y="2608656"/>
                  <a:pt x="2169155" y="2608458"/>
                </a:cubicBezTo>
                <a:cubicBezTo>
                  <a:pt x="2167567" y="2608259"/>
                  <a:pt x="2166302" y="2607961"/>
                  <a:pt x="2165360" y="2607565"/>
                </a:cubicBezTo>
                <a:cubicBezTo>
                  <a:pt x="2164417" y="2607168"/>
                  <a:pt x="2163772" y="2606696"/>
                  <a:pt x="2163425" y="2606151"/>
                </a:cubicBezTo>
                <a:cubicBezTo>
                  <a:pt x="2163078" y="2605605"/>
                  <a:pt x="2162904" y="2604935"/>
                  <a:pt x="2162904" y="2604142"/>
                </a:cubicBezTo>
                <a:lnTo>
                  <a:pt x="2162904" y="2405307"/>
                </a:lnTo>
                <a:cubicBezTo>
                  <a:pt x="2162904" y="2404513"/>
                  <a:pt x="2163078" y="2403819"/>
                  <a:pt x="2163425" y="2403224"/>
                </a:cubicBezTo>
                <a:cubicBezTo>
                  <a:pt x="2163772" y="2402628"/>
                  <a:pt x="2164417" y="2402132"/>
                  <a:pt x="2165360" y="2401735"/>
                </a:cubicBezTo>
                <a:cubicBezTo>
                  <a:pt x="2166302" y="2401338"/>
                  <a:pt x="2167567" y="2401041"/>
                  <a:pt x="2169155" y="2400842"/>
                </a:cubicBezTo>
                <a:cubicBezTo>
                  <a:pt x="2170742" y="2400644"/>
                  <a:pt x="2172727" y="2400545"/>
                  <a:pt x="2175108" y="2400545"/>
                </a:cubicBezTo>
                <a:close/>
                <a:moveTo>
                  <a:pt x="1870308" y="2400545"/>
                </a:moveTo>
                <a:cubicBezTo>
                  <a:pt x="1872788" y="2400545"/>
                  <a:pt x="1874822" y="2400644"/>
                  <a:pt x="1876410" y="2400842"/>
                </a:cubicBezTo>
                <a:cubicBezTo>
                  <a:pt x="1877997" y="2401041"/>
                  <a:pt x="1879238" y="2401338"/>
                  <a:pt x="1880131" y="2401735"/>
                </a:cubicBezTo>
                <a:cubicBezTo>
                  <a:pt x="1881024" y="2402132"/>
                  <a:pt x="1881668" y="2402628"/>
                  <a:pt x="1882065" y="2403224"/>
                </a:cubicBezTo>
                <a:cubicBezTo>
                  <a:pt x="1882462" y="2403819"/>
                  <a:pt x="1882661" y="2404513"/>
                  <a:pt x="1882661" y="2405307"/>
                </a:cubicBezTo>
                <a:lnTo>
                  <a:pt x="1882661" y="2485525"/>
                </a:lnTo>
                <a:cubicBezTo>
                  <a:pt x="1886630" y="2481458"/>
                  <a:pt x="1890474" y="2478034"/>
                  <a:pt x="1894195" y="2475256"/>
                </a:cubicBezTo>
                <a:cubicBezTo>
                  <a:pt x="1897916" y="2472478"/>
                  <a:pt x="1901562" y="2470221"/>
                  <a:pt x="1905134" y="2468485"/>
                </a:cubicBezTo>
                <a:cubicBezTo>
                  <a:pt x="1908706" y="2466748"/>
                  <a:pt x="1912278" y="2465483"/>
                  <a:pt x="1915849" y="2464690"/>
                </a:cubicBezTo>
                <a:cubicBezTo>
                  <a:pt x="1919421" y="2463896"/>
                  <a:pt x="1923192" y="2463499"/>
                  <a:pt x="1927160" y="2463499"/>
                </a:cubicBezTo>
                <a:cubicBezTo>
                  <a:pt x="1936884" y="2463499"/>
                  <a:pt x="1945193" y="2465434"/>
                  <a:pt x="1952089" y="2469303"/>
                </a:cubicBezTo>
                <a:cubicBezTo>
                  <a:pt x="1958985" y="2473173"/>
                  <a:pt x="1964590" y="2478357"/>
                  <a:pt x="1968907" y="2484856"/>
                </a:cubicBezTo>
                <a:cubicBezTo>
                  <a:pt x="1973223" y="2491355"/>
                  <a:pt x="1976373" y="2498970"/>
                  <a:pt x="1978357" y="2507701"/>
                </a:cubicBezTo>
                <a:cubicBezTo>
                  <a:pt x="1980341" y="2516432"/>
                  <a:pt x="1981334" y="2525660"/>
                  <a:pt x="1981334" y="2535383"/>
                </a:cubicBezTo>
                <a:cubicBezTo>
                  <a:pt x="1981334" y="2546992"/>
                  <a:pt x="1980069" y="2557434"/>
                  <a:pt x="1977539" y="2566711"/>
                </a:cubicBezTo>
                <a:cubicBezTo>
                  <a:pt x="1975009" y="2575988"/>
                  <a:pt x="1971288" y="2583901"/>
                  <a:pt x="1966377" y="2590449"/>
                </a:cubicBezTo>
                <a:cubicBezTo>
                  <a:pt x="1961465" y="2596998"/>
                  <a:pt x="1955438" y="2602008"/>
                  <a:pt x="1948294" y="2605481"/>
                </a:cubicBezTo>
                <a:cubicBezTo>
                  <a:pt x="1941150" y="2608954"/>
                  <a:pt x="1932965" y="2610690"/>
                  <a:pt x="1923737" y="2610690"/>
                </a:cubicBezTo>
                <a:cubicBezTo>
                  <a:pt x="1919471" y="2610690"/>
                  <a:pt x="1915527" y="2610268"/>
                  <a:pt x="1911905" y="2609425"/>
                </a:cubicBezTo>
                <a:cubicBezTo>
                  <a:pt x="1908284" y="2608582"/>
                  <a:pt x="1904737" y="2607217"/>
                  <a:pt x="1901264" y="2605332"/>
                </a:cubicBezTo>
                <a:cubicBezTo>
                  <a:pt x="1897791" y="2603447"/>
                  <a:pt x="1894319" y="2601066"/>
                  <a:pt x="1890846" y="2598188"/>
                </a:cubicBezTo>
                <a:cubicBezTo>
                  <a:pt x="1887374" y="2595311"/>
                  <a:pt x="1883703" y="2591838"/>
                  <a:pt x="1879833" y="2587770"/>
                </a:cubicBezTo>
                <a:lnTo>
                  <a:pt x="1879833" y="2604142"/>
                </a:lnTo>
                <a:cubicBezTo>
                  <a:pt x="1879833" y="2604935"/>
                  <a:pt x="1879635" y="2605630"/>
                  <a:pt x="1879238" y="2606225"/>
                </a:cubicBezTo>
                <a:cubicBezTo>
                  <a:pt x="1878841" y="2606820"/>
                  <a:pt x="1878196" y="2607292"/>
                  <a:pt x="1877303" y="2607639"/>
                </a:cubicBezTo>
                <a:cubicBezTo>
                  <a:pt x="1876410" y="2607986"/>
                  <a:pt x="1875294" y="2608259"/>
                  <a:pt x="1873954" y="2608458"/>
                </a:cubicBezTo>
                <a:cubicBezTo>
                  <a:pt x="1872615" y="2608656"/>
                  <a:pt x="1870903" y="2608755"/>
                  <a:pt x="1868820" y="2608755"/>
                </a:cubicBezTo>
                <a:cubicBezTo>
                  <a:pt x="1866835" y="2608755"/>
                  <a:pt x="1865148" y="2608656"/>
                  <a:pt x="1863759" y="2608458"/>
                </a:cubicBezTo>
                <a:cubicBezTo>
                  <a:pt x="1862370" y="2608259"/>
                  <a:pt x="1861229" y="2607986"/>
                  <a:pt x="1860336" y="2607639"/>
                </a:cubicBezTo>
                <a:cubicBezTo>
                  <a:pt x="1859443" y="2607292"/>
                  <a:pt x="1858848" y="2606820"/>
                  <a:pt x="1858551" y="2606225"/>
                </a:cubicBezTo>
                <a:cubicBezTo>
                  <a:pt x="1858253" y="2605630"/>
                  <a:pt x="1858104" y="2604935"/>
                  <a:pt x="1858104" y="2604142"/>
                </a:cubicBezTo>
                <a:lnTo>
                  <a:pt x="1858104" y="2405307"/>
                </a:lnTo>
                <a:cubicBezTo>
                  <a:pt x="1858104" y="2404513"/>
                  <a:pt x="1858278" y="2403819"/>
                  <a:pt x="1858625" y="2403224"/>
                </a:cubicBezTo>
                <a:cubicBezTo>
                  <a:pt x="1858972" y="2402628"/>
                  <a:pt x="1859617" y="2402132"/>
                  <a:pt x="1860560" y="2401735"/>
                </a:cubicBezTo>
                <a:cubicBezTo>
                  <a:pt x="1861502" y="2401338"/>
                  <a:pt x="1862767" y="2401041"/>
                  <a:pt x="1864355" y="2400842"/>
                </a:cubicBezTo>
                <a:cubicBezTo>
                  <a:pt x="1865942" y="2400644"/>
                  <a:pt x="1867927" y="2400545"/>
                  <a:pt x="1870308" y="2400545"/>
                </a:cubicBezTo>
                <a:close/>
                <a:moveTo>
                  <a:pt x="1136883" y="2400545"/>
                </a:moveTo>
                <a:cubicBezTo>
                  <a:pt x="1139363" y="2400545"/>
                  <a:pt x="1141397" y="2400644"/>
                  <a:pt x="1142985" y="2400842"/>
                </a:cubicBezTo>
                <a:cubicBezTo>
                  <a:pt x="1144572" y="2401041"/>
                  <a:pt x="1145813" y="2401338"/>
                  <a:pt x="1146705" y="2401735"/>
                </a:cubicBezTo>
                <a:cubicBezTo>
                  <a:pt x="1147599" y="2402132"/>
                  <a:pt x="1148243" y="2402628"/>
                  <a:pt x="1148640" y="2403224"/>
                </a:cubicBezTo>
                <a:cubicBezTo>
                  <a:pt x="1149037" y="2403819"/>
                  <a:pt x="1149236" y="2404513"/>
                  <a:pt x="1149236" y="2405307"/>
                </a:cubicBezTo>
                <a:lnTo>
                  <a:pt x="1149236" y="2526453"/>
                </a:lnTo>
                <a:lnTo>
                  <a:pt x="1199837" y="2470792"/>
                </a:lnTo>
                <a:cubicBezTo>
                  <a:pt x="1200631" y="2469799"/>
                  <a:pt x="1201474" y="2468981"/>
                  <a:pt x="1202367" y="2468336"/>
                </a:cubicBezTo>
                <a:cubicBezTo>
                  <a:pt x="1203260" y="2467691"/>
                  <a:pt x="1204327" y="2467145"/>
                  <a:pt x="1205567" y="2466699"/>
                </a:cubicBezTo>
                <a:cubicBezTo>
                  <a:pt x="1206807" y="2466252"/>
                  <a:pt x="1208271" y="2465955"/>
                  <a:pt x="1209957" y="2465806"/>
                </a:cubicBezTo>
                <a:cubicBezTo>
                  <a:pt x="1211644" y="2465657"/>
                  <a:pt x="1213678" y="2465583"/>
                  <a:pt x="1216060" y="2465583"/>
                </a:cubicBezTo>
                <a:cubicBezTo>
                  <a:pt x="1218540" y="2465583"/>
                  <a:pt x="1220624" y="2465657"/>
                  <a:pt x="1222310" y="2465806"/>
                </a:cubicBezTo>
                <a:cubicBezTo>
                  <a:pt x="1223997" y="2465955"/>
                  <a:pt x="1225361" y="2466203"/>
                  <a:pt x="1226403" y="2466550"/>
                </a:cubicBezTo>
                <a:cubicBezTo>
                  <a:pt x="1227445" y="2466897"/>
                  <a:pt x="1228189" y="2467344"/>
                  <a:pt x="1228635" y="2467889"/>
                </a:cubicBezTo>
                <a:cubicBezTo>
                  <a:pt x="1229082" y="2468435"/>
                  <a:pt x="1229305" y="2469154"/>
                  <a:pt x="1229305" y="2470047"/>
                </a:cubicBezTo>
                <a:cubicBezTo>
                  <a:pt x="1229305" y="2471238"/>
                  <a:pt x="1228983" y="2472429"/>
                  <a:pt x="1228338" y="2473619"/>
                </a:cubicBezTo>
                <a:cubicBezTo>
                  <a:pt x="1227693" y="2474810"/>
                  <a:pt x="1226626" y="2476199"/>
                  <a:pt x="1225138" y="2477786"/>
                </a:cubicBezTo>
                <a:lnTo>
                  <a:pt x="1176620" y="2526304"/>
                </a:lnTo>
                <a:lnTo>
                  <a:pt x="1231091" y="2596998"/>
                </a:lnTo>
                <a:cubicBezTo>
                  <a:pt x="1232381" y="2598684"/>
                  <a:pt x="1233299" y="2600049"/>
                  <a:pt x="1233845" y="2601091"/>
                </a:cubicBezTo>
                <a:cubicBezTo>
                  <a:pt x="1234390" y="2602132"/>
                  <a:pt x="1234663" y="2603100"/>
                  <a:pt x="1234663" y="2603993"/>
                </a:cubicBezTo>
                <a:cubicBezTo>
                  <a:pt x="1234663" y="2604786"/>
                  <a:pt x="1234465" y="2605481"/>
                  <a:pt x="1234068" y="2606076"/>
                </a:cubicBezTo>
                <a:cubicBezTo>
                  <a:pt x="1233671" y="2606672"/>
                  <a:pt x="1233001" y="2607168"/>
                  <a:pt x="1232059" y="2607565"/>
                </a:cubicBezTo>
                <a:cubicBezTo>
                  <a:pt x="1231116" y="2607961"/>
                  <a:pt x="1229801" y="2608259"/>
                  <a:pt x="1228114" y="2608458"/>
                </a:cubicBezTo>
                <a:cubicBezTo>
                  <a:pt x="1226428" y="2608656"/>
                  <a:pt x="1224295" y="2608755"/>
                  <a:pt x="1221715" y="2608755"/>
                </a:cubicBezTo>
                <a:cubicBezTo>
                  <a:pt x="1219036" y="2608755"/>
                  <a:pt x="1216828" y="2608681"/>
                  <a:pt x="1215092" y="2608532"/>
                </a:cubicBezTo>
                <a:cubicBezTo>
                  <a:pt x="1213356" y="2608383"/>
                  <a:pt x="1211892" y="2608135"/>
                  <a:pt x="1210702" y="2607788"/>
                </a:cubicBezTo>
                <a:cubicBezTo>
                  <a:pt x="1209511" y="2607440"/>
                  <a:pt x="1208544" y="2606944"/>
                  <a:pt x="1207799" y="2606300"/>
                </a:cubicBezTo>
                <a:cubicBezTo>
                  <a:pt x="1207055" y="2605655"/>
                  <a:pt x="1206386" y="2604886"/>
                  <a:pt x="1205790" y="2603993"/>
                </a:cubicBezTo>
                <a:lnTo>
                  <a:pt x="1149236" y="2529876"/>
                </a:lnTo>
                <a:lnTo>
                  <a:pt x="1149236" y="2604142"/>
                </a:lnTo>
                <a:cubicBezTo>
                  <a:pt x="1149236" y="2604935"/>
                  <a:pt x="1149037" y="2605605"/>
                  <a:pt x="1148640" y="2606151"/>
                </a:cubicBezTo>
                <a:cubicBezTo>
                  <a:pt x="1148243" y="2606696"/>
                  <a:pt x="1147599" y="2607168"/>
                  <a:pt x="1146705" y="2607565"/>
                </a:cubicBezTo>
                <a:cubicBezTo>
                  <a:pt x="1145813" y="2607961"/>
                  <a:pt x="1144572" y="2608259"/>
                  <a:pt x="1142985" y="2608458"/>
                </a:cubicBezTo>
                <a:cubicBezTo>
                  <a:pt x="1141397" y="2608656"/>
                  <a:pt x="1139363" y="2608755"/>
                  <a:pt x="1136883" y="2608755"/>
                </a:cubicBezTo>
                <a:cubicBezTo>
                  <a:pt x="1134502" y="2608755"/>
                  <a:pt x="1132517" y="2608656"/>
                  <a:pt x="1130930" y="2608458"/>
                </a:cubicBezTo>
                <a:cubicBezTo>
                  <a:pt x="1129342" y="2608259"/>
                  <a:pt x="1128077" y="2607961"/>
                  <a:pt x="1127135" y="2607565"/>
                </a:cubicBezTo>
                <a:cubicBezTo>
                  <a:pt x="1126192" y="2607168"/>
                  <a:pt x="1125547" y="2606696"/>
                  <a:pt x="1125200" y="2606151"/>
                </a:cubicBezTo>
                <a:cubicBezTo>
                  <a:pt x="1124853" y="2605605"/>
                  <a:pt x="1124679" y="2604935"/>
                  <a:pt x="1124679" y="2604142"/>
                </a:cubicBezTo>
                <a:lnTo>
                  <a:pt x="1124679" y="2405307"/>
                </a:lnTo>
                <a:cubicBezTo>
                  <a:pt x="1124679" y="2404513"/>
                  <a:pt x="1124853" y="2403819"/>
                  <a:pt x="1125200" y="2403224"/>
                </a:cubicBezTo>
                <a:cubicBezTo>
                  <a:pt x="1125547" y="2402628"/>
                  <a:pt x="1126192" y="2402132"/>
                  <a:pt x="1127135" y="2401735"/>
                </a:cubicBezTo>
                <a:cubicBezTo>
                  <a:pt x="1128077" y="2401338"/>
                  <a:pt x="1129342" y="2401041"/>
                  <a:pt x="1130930" y="2400842"/>
                </a:cubicBezTo>
                <a:cubicBezTo>
                  <a:pt x="1132517" y="2400644"/>
                  <a:pt x="1134502" y="2400545"/>
                  <a:pt x="1136883" y="2400545"/>
                </a:cubicBezTo>
                <a:close/>
                <a:moveTo>
                  <a:pt x="1259666" y="2212872"/>
                </a:moveTo>
                <a:cubicBezTo>
                  <a:pt x="1262742" y="2212872"/>
                  <a:pt x="1265272" y="2213170"/>
                  <a:pt x="1267256" y="2213765"/>
                </a:cubicBezTo>
                <a:cubicBezTo>
                  <a:pt x="1269241" y="2214361"/>
                  <a:pt x="1270853" y="2215303"/>
                  <a:pt x="1272093" y="2216593"/>
                </a:cubicBezTo>
                <a:cubicBezTo>
                  <a:pt x="1273334" y="2217883"/>
                  <a:pt x="1274177" y="2219644"/>
                  <a:pt x="1274623" y="2221876"/>
                </a:cubicBezTo>
                <a:cubicBezTo>
                  <a:pt x="1275070" y="2224109"/>
                  <a:pt x="1275293" y="2226862"/>
                  <a:pt x="1275293" y="2230136"/>
                </a:cubicBezTo>
                <a:cubicBezTo>
                  <a:pt x="1275293" y="2233411"/>
                  <a:pt x="1275070" y="2236139"/>
                  <a:pt x="1274623" y="2238322"/>
                </a:cubicBezTo>
                <a:cubicBezTo>
                  <a:pt x="1274177" y="2240505"/>
                  <a:pt x="1273334" y="2242266"/>
                  <a:pt x="1272093" y="2243605"/>
                </a:cubicBezTo>
                <a:cubicBezTo>
                  <a:pt x="1270853" y="2244945"/>
                  <a:pt x="1269241" y="2245887"/>
                  <a:pt x="1267256" y="2246433"/>
                </a:cubicBezTo>
                <a:cubicBezTo>
                  <a:pt x="1265272" y="2246979"/>
                  <a:pt x="1262742" y="2247252"/>
                  <a:pt x="1259666" y="2247252"/>
                </a:cubicBezTo>
                <a:cubicBezTo>
                  <a:pt x="1256491" y="2247252"/>
                  <a:pt x="1253911" y="2246979"/>
                  <a:pt x="1251927" y="2246433"/>
                </a:cubicBezTo>
                <a:cubicBezTo>
                  <a:pt x="1249943" y="2245887"/>
                  <a:pt x="1248355" y="2244945"/>
                  <a:pt x="1247164" y="2243605"/>
                </a:cubicBezTo>
                <a:cubicBezTo>
                  <a:pt x="1245974" y="2242266"/>
                  <a:pt x="1245155" y="2240505"/>
                  <a:pt x="1244709" y="2238322"/>
                </a:cubicBezTo>
                <a:cubicBezTo>
                  <a:pt x="1244262" y="2236139"/>
                  <a:pt x="1244039" y="2233411"/>
                  <a:pt x="1244039" y="2230136"/>
                </a:cubicBezTo>
                <a:cubicBezTo>
                  <a:pt x="1244039" y="2226862"/>
                  <a:pt x="1244262" y="2224109"/>
                  <a:pt x="1244709" y="2221876"/>
                </a:cubicBezTo>
                <a:cubicBezTo>
                  <a:pt x="1245155" y="2219644"/>
                  <a:pt x="1245974" y="2217883"/>
                  <a:pt x="1247164" y="2216593"/>
                </a:cubicBezTo>
                <a:cubicBezTo>
                  <a:pt x="1248355" y="2215303"/>
                  <a:pt x="1249943" y="2214361"/>
                  <a:pt x="1251927" y="2213765"/>
                </a:cubicBezTo>
                <a:cubicBezTo>
                  <a:pt x="1253911" y="2213170"/>
                  <a:pt x="1256491" y="2212872"/>
                  <a:pt x="1259666" y="2212872"/>
                </a:cubicBezTo>
                <a:close/>
                <a:moveTo>
                  <a:pt x="2397904" y="2212575"/>
                </a:moveTo>
                <a:cubicBezTo>
                  <a:pt x="2403857" y="2212575"/>
                  <a:pt x="2407974" y="2213716"/>
                  <a:pt x="2410256" y="2215998"/>
                </a:cubicBezTo>
                <a:cubicBezTo>
                  <a:pt x="2412538" y="2218280"/>
                  <a:pt x="2413680" y="2222844"/>
                  <a:pt x="2413680" y="2229690"/>
                </a:cubicBezTo>
                <a:cubicBezTo>
                  <a:pt x="2413680" y="2236734"/>
                  <a:pt x="2412514" y="2241423"/>
                  <a:pt x="2410182" y="2243754"/>
                </a:cubicBezTo>
                <a:cubicBezTo>
                  <a:pt x="2407850" y="2246086"/>
                  <a:pt x="2403609" y="2247252"/>
                  <a:pt x="2397457" y="2247252"/>
                </a:cubicBezTo>
                <a:cubicBezTo>
                  <a:pt x="2391504" y="2247252"/>
                  <a:pt x="2387387" y="2246111"/>
                  <a:pt x="2385104" y="2243829"/>
                </a:cubicBezTo>
                <a:cubicBezTo>
                  <a:pt x="2382822" y="2241547"/>
                  <a:pt x="2381681" y="2236983"/>
                  <a:pt x="2381681" y="2230136"/>
                </a:cubicBezTo>
                <a:cubicBezTo>
                  <a:pt x="2381681" y="2223092"/>
                  <a:pt x="2382847" y="2218404"/>
                  <a:pt x="2385179" y="2216072"/>
                </a:cubicBezTo>
                <a:cubicBezTo>
                  <a:pt x="2387510" y="2213740"/>
                  <a:pt x="2391752" y="2212575"/>
                  <a:pt x="2397904" y="2212575"/>
                </a:cubicBezTo>
                <a:close/>
                <a:moveTo>
                  <a:pt x="1864504" y="2212575"/>
                </a:moveTo>
                <a:cubicBezTo>
                  <a:pt x="1870457" y="2212575"/>
                  <a:pt x="1874574" y="2213716"/>
                  <a:pt x="1876856" y="2215998"/>
                </a:cubicBezTo>
                <a:cubicBezTo>
                  <a:pt x="1879138" y="2218280"/>
                  <a:pt x="1880279" y="2222844"/>
                  <a:pt x="1880279" y="2229690"/>
                </a:cubicBezTo>
                <a:cubicBezTo>
                  <a:pt x="1880279" y="2236734"/>
                  <a:pt x="1879114" y="2241423"/>
                  <a:pt x="1876782" y="2243754"/>
                </a:cubicBezTo>
                <a:cubicBezTo>
                  <a:pt x="1874450" y="2246086"/>
                  <a:pt x="1870209" y="2247252"/>
                  <a:pt x="1864057" y="2247252"/>
                </a:cubicBezTo>
                <a:cubicBezTo>
                  <a:pt x="1858104" y="2247252"/>
                  <a:pt x="1853986" y="2246111"/>
                  <a:pt x="1851704" y="2243829"/>
                </a:cubicBezTo>
                <a:cubicBezTo>
                  <a:pt x="1849422" y="2241547"/>
                  <a:pt x="1848281" y="2236983"/>
                  <a:pt x="1848281" y="2230136"/>
                </a:cubicBezTo>
                <a:cubicBezTo>
                  <a:pt x="1848281" y="2223092"/>
                  <a:pt x="1849447" y="2218404"/>
                  <a:pt x="1851779" y="2216072"/>
                </a:cubicBezTo>
                <a:cubicBezTo>
                  <a:pt x="1854111" y="2213740"/>
                  <a:pt x="1858352" y="2212575"/>
                  <a:pt x="1864504" y="2212575"/>
                </a:cubicBezTo>
                <a:close/>
                <a:moveTo>
                  <a:pt x="2510715" y="2157508"/>
                </a:moveTo>
                <a:cubicBezTo>
                  <a:pt x="2504464" y="2160584"/>
                  <a:pt x="2498983" y="2163660"/>
                  <a:pt x="2494270" y="2166736"/>
                </a:cubicBezTo>
                <a:cubicBezTo>
                  <a:pt x="2489557" y="2169811"/>
                  <a:pt x="2485687" y="2172986"/>
                  <a:pt x="2482661" y="2176261"/>
                </a:cubicBezTo>
                <a:cubicBezTo>
                  <a:pt x="2479635" y="2179535"/>
                  <a:pt x="2477353" y="2182983"/>
                  <a:pt x="2475815" y="2186604"/>
                </a:cubicBezTo>
                <a:cubicBezTo>
                  <a:pt x="2474277" y="2190226"/>
                  <a:pt x="2473508" y="2194219"/>
                  <a:pt x="2473508" y="2198585"/>
                </a:cubicBezTo>
                <a:cubicBezTo>
                  <a:pt x="2473508" y="2208209"/>
                  <a:pt x="2476807" y="2215650"/>
                  <a:pt x="2483405" y="2220909"/>
                </a:cubicBezTo>
                <a:cubicBezTo>
                  <a:pt x="2490003" y="2226168"/>
                  <a:pt x="2499851" y="2228797"/>
                  <a:pt x="2512948" y="2228797"/>
                </a:cubicBezTo>
                <a:cubicBezTo>
                  <a:pt x="2525648" y="2228797"/>
                  <a:pt x="2535247" y="2226143"/>
                  <a:pt x="2541746" y="2220835"/>
                </a:cubicBezTo>
                <a:cubicBezTo>
                  <a:pt x="2548245" y="2215526"/>
                  <a:pt x="2551494" y="2208308"/>
                  <a:pt x="2551494" y="2199180"/>
                </a:cubicBezTo>
                <a:cubicBezTo>
                  <a:pt x="2551494" y="2194616"/>
                  <a:pt x="2550651" y="2190474"/>
                  <a:pt x="2548964" y="2186753"/>
                </a:cubicBezTo>
                <a:cubicBezTo>
                  <a:pt x="2547277" y="2183032"/>
                  <a:pt x="2544722" y="2179560"/>
                  <a:pt x="2541300" y="2176335"/>
                </a:cubicBezTo>
                <a:cubicBezTo>
                  <a:pt x="2537877" y="2173110"/>
                  <a:pt x="2533610" y="2169985"/>
                  <a:pt x="2528500" y="2166959"/>
                </a:cubicBezTo>
                <a:cubicBezTo>
                  <a:pt x="2523390" y="2163933"/>
                  <a:pt x="2517462" y="2160782"/>
                  <a:pt x="2510715" y="2157508"/>
                </a:cubicBezTo>
                <a:close/>
                <a:moveTo>
                  <a:pt x="2288664" y="2147983"/>
                </a:moveTo>
                <a:cubicBezTo>
                  <a:pt x="2284993" y="2147983"/>
                  <a:pt x="2281322" y="2148306"/>
                  <a:pt x="2277651" y="2148951"/>
                </a:cubicBezTo>
                <a:cubicBezTo>
                  <a:pt x="2273979" y="2149596"/>
                  <a:pt x="2270432" y="2150489"/>
                  <a:pt x="2267009" y="2151630"/>
                </a:cubicBezTo>
                <a:cubicBezTo>
                  <a:pt x="2263586" y="2152771"/>
                  <a:pt x="2260312" y="2154110"/>
                  <a:pt x="2257187" y="2155648"/>
                </a:cubicBezTo>
                <a:cubicBezTo>
                  <a:pt x="2254061" y="2157186"/>
                  <a:pt x="2251209" y="2158848"/>
                  <a:pt x="2248629" y="2160634"/>
                </a:cubicBezTo>
                <a:cubicBezTo>
                  <a:pt x="2248629" y="2173433"/>
                  <a:pt x="2249448" y="2184149"/>
                  <a:pt x="2251085" y="2192781"/>
                </a:cubicBezTo>
                <a:cubicBezTo>
                  <a:pt x="2252722" y="2201413"/>
                  <a:pt x="2255103" y="2208333"/>
                  <a:pt x="2258228" y="2213542"/>
                </a:cubicBezTo>
                <a:cubicBezTo>
                  <a:pt x="2261354" y="2218751"/>
                  <a:pt x="2265248" y="2222472"/>
                  <a:pt x="2269911" y="2224704"/>
                </a:cubicBezTo>
                <a:cubicBezTo>
                  <a:pt x="2274575" y="2226937"/>
                  <a:pt x="2280032" y="2228053"/>
                  <a:pt x="2286282" y="2228053"/>
                </a:cubicBezTo>
                <a:cubicBezTo>
                  <a:pt x="2292633" y="2228053"/>
                  <a:pt x="2298139" y="2226862"/>
                  <a:pt x="2302802" y="2224481"/>
                </a:cubicBezTo>
                <a:cubicBezTo>
                  <a:pt x="2307466" y="2222100"/>
                  <a:pt x="2311335" y="2218900"/>
                  <a:pt x="2314411" y="2214882"/>
                </a:cubicBezTo>
                <a:cubicBezTo>
                  <a:pt x="2317487" y="2210863"/>
                  <a:pt x="2319744" y="2206349"/>
                  <a:pt x="2321183" y="2201338"/>
                </a:cubicBezTo>
                <a:cubicBezTo>
                  <a:pt x="2322621" y="2196328"/>
                  <a:pt x="2323341" y="2191193"/>
                  <a:pt x="2323341" y="2185934"/>
                </a:cubicBezTo>
                <a:cubicBezTo>
                  <a:pt x="2323341" y="2180180"/>
                  <a:pt x="2322770" y="2174946"/>
                  <a:pt x="2321629" y="2170233"/>
                </a:cubicBezTo>
                <a:cubicBezTo>
                  <a:pt x="2320488" y="2165520"/>
                  <a:pt x="2318578" y="2161527"/>
                  <a:pt x="2315899" y="2158252"/>
                </a:cubicBezTo>
                <a:cubicBezTo>
                  <a:pt x="2313221" y="2154978"/>
                  <a:pt x="2309648" y="2152448"/>
                  <a:pt x="2305184" y="2150662"/>
                </a:cubicBezTo>
                <a:cubicBezTo>
                  <a:pt x="2300719" y="2148876"/>
                  <a:pt x="2295212" y="2147983"/>
                  <a:pt x="2288664" y="2147983"/>
                </a:cubicBezTo>
                <a:close/>
                <a:moveTo>
                  <a:pt x="1007335" y="2120748"/>
                </a:moveTo>
                <a:cubicBezTo>
                  <a:pt x="1001245" y="2120748"/>
                  <a:pt x="995905" y="2121889"/>
                  <a:pt x="991313" y="2124171"/>
                </a:cubicBezTo>
                <a:cubicBezTo>
                  <a:pt x="986721" y="2126453"/>
                  <a:pt x="982877" y="2129479"/>
                  <a:pt x="979782" y="2133249"/>
                </a:cubicBezTo>
                <a:cubicBezTo>
                  <a:pt x="976687" y="2137020"/>
                  <a:pt x="974291" y="2141410"/>
                  <a:pt x="972594" y="2146421"/>
                </a:cubicBezTo>
                <a:cubicBezTo>
                  <a:pt x="970897" y="2151431"/>
                  <a:pt x="969949" y="2156665"/>
                  <a:pt x="969749" y="2162122"/>
                </a:cubicBezTo>
                <a:lnTo>
                  <a:pt x="1042823" y="2162122"/>
                </a:lnTo>
                <a:cubicBezTo>
                  <a:pt x="1043121" y="2149223"/>
                  <a:pt x="1040251" y="2139103"/>
                  <a:pt x="1034213" y="2131761"/>
                </a:cubicBezTo>
                <a:cubicBezTo>
                  <a:pt x="1028174" y="2124419"/>
                  <a:pt x="1019215" y="2120748"/>
                  <a:pt x="1007335" y="2120748"/>
                </a:cubicBezTo>
                <a:close/>
                <a:moveTo>
                  <a:pt x="1259666" y="2109437"/>
                </a:moveTo>
                <a:cubicBezTo>
                  <a:pt x="1262742" y="2109437"/>
                  <a:pt x="1265272" y="2109710"/>
                  <a:pt x="1267256" y="2110255"/>
                </a:cubicBezTo>
                <a:cubicBezTo>
                  <a:pt x="1269241" y="2110801"/>
                  <a:pt x="1270853" y="2111744"/>
                  <a:pt x="1272093" y="2113083"/>
                </a:cubicBezTo>
                <a:cubicBezTo>
                  <a:pt x="1273334" y="2114423"/>
                  <a:pt x="1274177" y="2116208"/>
                  <a:pt x="1274623" y="2118441"/>
                </a:cubicBezTo>
                <a:cubicBezTo>
                  <a:pt x="1275070" y="2120673"/>
                  <a:pt x="1275293" y="2123476"/>
                  <a:pt x="1275293" y="2126850"/>
                </a:cubicBezTo>
                <a:cubicBezTo>
                  <a:pt x="1275293" y="2130025"/>
                  <a:pt x="1275070" y="2132704"/>
                  <a:pt x="1274623" y="2134886"/>
                </a:cubicBezTo>
                <a:cubicBezTo>
                  <a:pt x="1274177" y="2137069"/>
                  <a:pt x="1273334" y="2138830"/>
                  <a:pt x="1272093" y="2140170"/>
                </a:cubicBezTo>
                <a:cubicBezTo>
                  <a:pt x="1270853" y="2141509"/>
                  <a:pt x="1269241" y="2142452"/>
                  <a:pt x="1267256" y="2142998"/>
                </a:cubicBezTo>
                <a:cubicBezTo>
                  <a:pt x="1265272" y="2143543"/>
                  <a:pt x="1262742" y="2143816"/>
                  <a:pt x="1259666" y="2143816"/>
                </a:cubicBezTo>
                <a:cubicBezTo>
                  <a:pt x="1256491" y="2143816"/>
                  <a:pt x="1253911" y="2143543"/>
                  <a:pt x="1251927" y="2142998"/>
                </a:cubicBezTo>
                <a:cubicBezTo>
                  <a:pt x="1249943" y="2142452"/>
                  <a:pt x="1248355" y="2141509"/>
                  <a:pt x="1247164" y="2140170"/>
                </a:cubicBezTo>
                <a:cubicBezTo>
                  <a:pt x="1245974" y="2138830"/>
                  <a:pt x="1245155" y="2137069"/>
                  <a:pt x="1244709" y="2134886"/>
                </a:cubicBezTo>
                <a:cubicBezTo>
                  <a:pt x="1244262" y="2132704"/>
                  <a:pt x="1244039" y="2130025"/>
                  <a:pt x="1244039" y="2126850"/>
                </a:cubicBezTo>
                <a:cubicBezTo>
                  <a:pt x="1244039" y="2123476"/>
                  <a:pt x="1244262" y="2120673"/>
                  <a:pt x="1244709" y="2118441"/>
                </a:cubicBezTo>
                <a:cubicBezTo>
                  <a:pt x="1245155" y="2116208"/>
                  <a:pt x="1245974" y="2114423"/>
                  <a:pt x="1247164" y="2113083"/>
                </a:cubicBezTo>
                <a:cubicBezTo>
                  <a:pt x="1248355" y="2111744"/>
                  <a:pt x="1249943" y="2110801"/>
                  <a:pt x="1251927" y="2110255"/>
                </a:cubicBezTo>
                <a:cubicBezTo>
                  <a:pt x="1253911" y="2109710"/>
                  <a:pt x="1256491" y="2109437"/>
                  <a:pt x="1259666" y="2109437"/>
                </a:cubicBezTo>
                <a:close/>
                <a:moveTo>
                  <a:pt x="1008593" y="2101549"/>
                </a:moveTo>
                <a:cubicBezTo>
                  <a:pt x="1019110" y="2101549"/>
                  <a:pt x="1028065" y="2103236"/>
                  <a:pt x="1035456" y="2106609"/>
                </a:cubicBezTo>
                <a:cubicBezTo>
                  <a:pt x="1042848" y="2109982"/>
                  <a:pt x="1048926" y="2114522"/>
                  <a:pt x="1053688" y="2120227"/>
                </a:cubicBezTo>
                <a:cubicBezTo>
                  <a:pt x="1058451" y="2125932"/>
                  <a:pt x="1061948" y="2132629"/>
                  <a:pt x="1064180" y="2140319"/>
                </a:cubicBezTo>
                <a:cubicBezTo>
                  <a:pt x="1066413" y="2148008"/>
                  <a:pt x="1067529" y="2156218"/>
                  <a:pt x="1067529" y="2164950"/>
                </a:cubicBezTo>
                <a:lnTo>
                  <a:pt x="1067529" y="2169415"/>
                </a:lnTo>
                <a:cubicBezTo>
                  <a:pt x="1067529" y="2173284"/>
                  <a:pt x="1066557" y="2176037"/>
                  <a:pt x="1064614" y="2177674"/>
                </a:cubicBezTo>
                <a:cubicBezTo>
                  <a:pt x="1062671" y="2179312"/>
                  <a:pt x="1060453" y="2180130"/>
                  <a:pt x="1057960" y="2180130"/>
                </a:cubicBezTo>
                <a:lnTo>
                  <a:pt x="969749" y="2180130"/>
                </a:lnTo>
                <a:cubicBezTo>
                  <a:pt x="969749" y="2187572"/>
                  <a:pt x="970497" y="2194269"/>
                  <a:pt x="971992" y="2200222"/>
                </a:cubicBezTo>
                <a:cubicBezTo>
                  <a:pt x="973487" y="2206175"/>
                  <a:pt x="975979" y="2211285"/>
                  <a:pt x="979469" y="2215551"/>
                </a:cubicBezTo>
                <a:cubicBezTo>
                  <a:pt x="982959" y="2219818"/>
                  <a:pt x="987495" y="2223092"/>
                  <a:pt x="993079" y="2225374"/>
                </a:cubicBezTo>
                <a:cubicBezTo>
                  <a:pt x="998662" y="2227656"/>
                  <a:pt x="1005492" y="2228797"/>
                  <a:pt x="1013567" y="2228797"/>
                </a:cubicBezTo>
                <a:cubicBezTo>
                  <a:pt x="1019948" y="2228797"/>
                  <a:pt x="1025631" y="2228276"/>
                  <a:pt x="1030616" y="2227234"/>
                </a:cubicBezTo>
                <a:cubicBezTo>
                  <a:pt x="1035601" y="2226192"/>
                  <a:pt x="1039913" y="2225027"/>
                  <a:pt x="1043552" y="2223737"/>
                </a:cubicBezTo>
                <a:cubicBezTo>
                  <a:pt x="1047192" y="2222447"/>
                  <a:pt x="1050183" y="2221281"/>
                  <a:pt x="1052526" y="2220239"/>
                </a:cubicBezTo>
                <a:cubicBezTo>
                  <a:pt x="1054870" y="2219198"/>
                  <a:pt x="1056640" y="2218677"/>
                  <a:pt x="1057837" y="2218677"/>
                </a:cubicBezTo>
                <a:cubicBezTo>
                  <a:pt x="1058534" y="2218677"/>
                  <a:pt x="1059157" y="2218850"/>
                  <a:pt x="1059705" y="2219198"/>
                </a:cubicBezTo>
                <a:cubicBezTo>
                  <a:pt x="1060253" y="2219545"/>
                  <a:pt x="1060677" y="2220066"/>
                  <a:pt x="1060976" y="2220760"/>
                </a:cubicBezTo>
                <a:cubicBezTo>
                  <a:pt x="1061275" y="2221455"/>
                  <a:pt x="1061499" y="2222422"/>
                  <a:pt x="1061649" y="2223662"/>
                </a:cubicBezTo>
                <a:cubicBezTo>
                  <a:pt x="1061799" y="2224903"/>
                  <a:pt x="1061873" y="2226416"/>
                  <a:pt x="1061873" y="2228202"/>
                </a:cubicBezTo>
                <a:cubicBezTo>
                  <a:pt x="1061873" y="2229491"/>
                  <a:pt x="1061824" y="2230608"/>
                  <a:pt x="1061725" y="2231550"/>
                </a:cubicBezTo>
                <a:cubicBezTo>
                  <a:pt x="1061626" y="2232493"/>
                  <a:pt x="1061501" y="2233336"/>
                  <a:pt x="1061353" y="2234080"/>
                </a:cubicBezTo>
                <a:cubicBezTo>
                  <a:pt x="1061204" y="2234825"/>
                  <a:pt x="1060956" y="2235494"/>
                  <a:pt x="1060609" y="2236090"/>
                </a:cubicBezTo>
                <a:cubicBezTo>
                  <a:pt x="1060261" y="2236685"/>
                  <a:pt x="1059815" y="2237255"/>
                  <a:pt x="1059269" y="2237801"/>
                </a:cubicBezTo>
                <a:cubicBezTo>
                  <a:pt x="1058723" y="2238347"/>
                  <a:pt x="1057111" y="2239240"/>
                  <a:pt x="1054432" y="2240480"/>
                </a:cubicBezTo>
                <a:cubicBezTo>
                  <a:pt x="1051753" y="2241720"/>
                  <a:pt x="1048280" y="2242936"/>
                  <a:pt x="1044014" y="2244126"/>
                </a:cubicBezTo>
                <a:cubicBezTo>
                  <a:pt x="1039748" y="2245317"/>
                  <a:pt x="1034811" y="2246383"/>
                  <a:pt x="1029206" y="2247326"/>
                </a:cubicBezTo>
                <a:cubicBezTo>
                  <a:pt x="1023600" y="2248269"/>
                  <a:pt x="1017622" y="2248740"/>
                  <a:pt x="1011272" y="2248740"/>
                </a:cubicBezTo>
                <a:cubicBezTo>
                  <a:pt x="1000259" y="2248740"/>
                  <a:pt x="990610" y="2247202"/>
                  <a:pt x="982325" y="2244126"/>
                </a:cubicBezTo>
                <a:cubicBezTo>
                  <a:pt x="974040" y="2241050"/>
                  <a:pt x="967070" y="2236486"/>
                  <a:pt x="961414" y="2230434"/>
                </a:cubicBezTo>
                <a:cubicBezTo>
                  <a:pt x="955759" y="2224382"/>
                  <a:pt x="951493" y="2216791"/>
                  <a:pt x="948615" y="2207663"/>
                </a:cubicBezTo>
                <a:cubicBezTo>
                  <a:pt x="945738" y="2198535"/>
                  <a:pt x="944299" y="2187919"/>
                  <a:pt x="944299" y="2175814"/>
                </a:cubicBezTo>
                <a:cubicBezTo>
                  <a:pt x="944299" y="2164305"/>
                  <a:pt x="945788" y="2153961"/>
                  <a:pt x="948764" y="2144783"/>
                </a:cubicBezTo>
                <a:cubicBezTo>
                  <a:pt x="951741" y="2135606"/>
                  <a:pt x="956032" y="2127817"/>
                  <a:pt x="961638" y="2121417"/>
                </a:cubicBezTo>
                <a:cubicBezTo>
                  <a:pt x="967244" y="2115018"/>
                  <a:pt x="974015" y="2110107"/>
                  <a:pt x="981953" y="2106683"/>
                </a:cubicBezTo>
                <a:cubicBezTo>
                  <a:pt x="989890" y="2103260"/>
                  <a:pt x="998770" y="2101549"/>
                  <a:pt x="1008593" y="2101549"/>
                </a:cubicBezTo>
                <a:close/>
                <a:moveTo>
                  <a:pt x="2680235" y="2074909"/>
                </a:moveTo>
                <a:lnTo>
                  <a:pt x="2618318" y="2180577"/>
                </a:lnTo>
                <a:lnTo>
                  <a:pt x="2680528" y="2180577"/>
                </a:lnTo>
                <a:lnTo>
                  <a:pt x="2680528" y="2074909"/>
                </a:lnTo>
                <a:close/>
                <a:moveTo>
                  <a:pt x="364986" y="2072379"/>
                </a:moveTo>
                <a:cubicBezTo>
                  <a:pt x="353887" y="2072379"/>
                  <a:pt x="344572" y="2074462"/>
                  <a:pt x="337041" y="2078629"/>
                </a:cubicBezTo>
                <a:cubicBezTo>
                  <a:pt x="329510" y="2082797"/>
                  <a:pt x="323391" y="2088353"/>
                  <a:pt x="318684" y="2095298"/>
                </a:cubicBezTo>
                <a:cubicBezTo>
                  <a:pt x="313977" y="2102243"/>
                  <a:pt x="310608" y="2110355"/>
                  <a:pt x="308576" y="2119632"/>
                </a:cubicBezTo>
                <a:cubicBezTo>
                  <a:pt x="306545" y="2128908"/>
                  <a:pt x="305529" y="2138657"/>
                  <a:pt x="305529" y="2148876"/>
                </a:cubicBezTo>
                <a:cubicBezTo>
                  <a:pt x="305529" y="2160187"/>
                  <a:pt x="306470" y="2170605"/>
                  <a:pt x="308353" y="2180130"/>
                </a:cubicBezTo>
                <a:cubicBezTo>
                  <a:pt x="310236" y="2189655"/>
                  <a:pt x="313407" y="2197865"/>
                  <a:pt x="317867" y="2204761"/>
                </a:cubicBezTo>
                <a:cubicBezTo>
                  <a:pt x="322326" y="2211657"/>
                  <a:pt x="328297" y="2217015"/>
                  <a:pt x="335778" y="2220835"/>
                </a:cubicBezTo>
                <a:cubicBezTo>
                  <a:pt x="343260" y="2224655"/>
                  <a:pt x="352649" y="2226565"/>
                  <a:pt x="363944" y="2226565"/>
                </a:cubicBezTo>
                <a:cubicBezTo>
                  <a:pt x="375142" y="2226565"/>
                  <a:pt x="384556" y="2224481"/>
                  <a:pt x="392187" y="2220314"/>
                </a:cubicBezTo>
                <a:cubicBezTo>
                  <a:pt x="399817" y="2216147"/>
                  <a:pt x="405961" y="2210516"/>
                  <a:pt x="410618" y="2203422"/>
                </a:cubicBezTo>
                <a:cubicBezTo>
                  <a:pt x="415275" y="2196328"/>
                  <a:pt x="418594" y="2188117"/>
                  <a:pt x="420577" y="2178791"/>
                </a:cubicBezTo>
                <a:cubicBezTo>
                  <a:pt x="422559" y="2169464"/>
                  <a:pt x="423550" y="2159592"/>
                  <a:pt x="423550" y="2149174"/>
                </a:cubicBezTo>
                <a:cubicBezTo>
                  <a:pt x="423550" y="2138260"/>
                  <a:pt x="422584" y="2128115"/>
                  <a:pt x="420651" y="2118739"/>
                </a:cubicBezTo>
                <a:cubicBezTo>
                  <a:pt x="418719" y="2109362"/>
                  <a:pt x="415498" y="2101226"/>
                  <a:pt x="410989" y="2094331"/>
                </a:cubicBezTo>
                <a:cubicBezTo>
                  <a:pt x="406480" y="2087435"/>
                  <a:pt x="400460" y="2082052"/>
                  <a:pt x="392929" y="2078183"/>
                </a:cubicBezTo>
                <a:cubicBezTo>
                  <a:pt x="385399" y="2074313"/>
                  <a:pt x="376084" y="2072379"/>
                  <a:pt x="364986" y="2072379"/>
                </a:cubicBezTo>
                <a:close/>
                <a:moveTo>
                  <a:pt x="1598697" y="2071486"/>
                </a:moveTo>
                <a:cubicBezTo>
                  <a:pt x="1590263" y="2071486"/>
                  <a:pt x="1583417" y="2073470"/>
                  <a:pt x="1578158" y="2077439"/>
                </a:cubicBezTo>
                <a:cubicBezTo>
                  <a:pt x="1572900" y="2081407"/>
                  <a:pt x="1568757" y="2086864"/>
                  <a:pt x="1565731" y="2093810"/>
                </a:cubicBezTo>
                <a:cubicBezTo>
                  <a:pt x="1562705" y="2100755"/>
                  <a:pt x="1560646" y="2108891"/>
                  <a:pt x="1559555" y="2118218"/>
                </a:cubicBezTo>
                <a:cubicBezTo>
                  <a:pt x="1558463" y="2127544"/>
                  <a:pt x="1557918" y="2137565"/>
                  <a:pt x="1557918" y="2148281"/>
                </a:cubicBezTo>
                <a:cubicBezTo>
                  <a:pt x="1557918" y="2162668"/>
                  <a:pt x="1558662" y="2174896"/>
                  <a:pt x="1560150" y="2184967"/>
                </a:cubicBezTo>
                <a:cubicBezTo>
                  <a:pt x="1561638" y="2195038"/>
                  <a:pt x="1563995" y="2203248"/>
                  <a:pt x="1567220" y="2209598"/>
                </a:cubicBezTo>
                <a:cubicBezTo>
                  <a:pt x="1570444" y="2215948"/>
                  <a:pt x="1574562" y="2220562"/>
                  <a:pt x="1579572" y="2223439"/>
                </a:cubicBezTo>
                <a:cubicBezTo>
                  <a:pt x="1584583" y="2226316"/>
                  <a:pt x="1590660" y="2227755"/>
                  <a:pt x="1597804" y="2227755"/>
                </a:cubicBezTo>
                <a:cubicBezTo>
                  <a:pt x="1603360" y="2227755"/>
                  <a:pt x="1608247" y="2226862"/>
                  <a:pt x="1612463" y="2225076"/>
                </a:cubicBezTo>
                <a:cubicBezTo>
                  <a:pt x="1616680" y="2223290"/>
                  <a:pt x="1620302" y="2220735"/>
                  <a:pt x="1623328" y="2217412"/>
                </a:cubicBezTo>
                <a:cubicBezTo>
                  <a:pt x="1626354" y="2214088"/>
                  <a:pt x="1628859" y="2210094"/>
                  <a:pt x="1630844" y="2205431"/>
                </a:cubicBezTo>
                <a:cubicBezTo>
                  <a:pt x="1632828" y="2200768"/>
                  <a:pt x="1634415" y="2195608"/>
                  <a:pt x="1635606" y="2189953"/>
                </a:cubicBezTo>
                <a:cubicBezTo>
                  <a:pt x="1636797" y="2184297"/>
                  <a:pt x="1637615" y="2178171"/>
                  <a:pt x="1638062" y="2171573"/>
                </a:cubicBezTo>
                <a:cubicBezTo>
                  <a:pt x="1638508" y="2164974"/>
                  <a:pt x="1638731" y="2158104"/>
                  <a:pt x="1638731" y="2150960"/>
                </a:cubicBezTo>
                <a:cubicBezTo>
                  <a:pt x="1638731" y="2141336"/>
                  <a:pt x="1638384" y="2132704"/>
                  <a:pt x="1637690" y="2125064"/>
                </a:cubicBezTo>
                <a:cubicBezTo>
                  <a:pt x="1636995" y="2117424"/>
                  <a:pt x="1635978" y="2110677"/>
                  <a:pt x="1634639" y="2104823"/>
                </a:cubicBezTo>
                <a:cubicBezTo>
                  <a:pt x="1633299" y="2098969"/>
                  <a:pt x="1631563" y="2093934"/>
                  <a:pt x="1629430" y="2089717"/>
                </a:cubicBezTo>
                <a:cubicBezTo>
                  <a:pt x="1627297" y="2085500"/>
                  <a:pt x="1624741" y="2082028"/>
                  <a:pt x="1621765" y="2079299"/>
                </a:cubicBezTo>
                <a:cubicBezTo>
                  <a:pt x="1618788" y="2076571"/>
                  <a:pt x="1615390" y="2074586"/>
                  <a:pt x="1611570" y="2073346"/>
                </a:cubicBezTo>
                <a:cubicBezTo>
                  <a:pt x="1607750" y="2072106"/>
                  <a:pt x="1603459" y="2071486"/>
                  <a:pt x="1598697" y="2071486"/>
                </a:cubicBezTo>
                <a:close/>
                <a:moveTo>
                  <a:pt x="2128822" y="2070890"/>
                </a:moveTo>
                <a:cubicBezTo>
                  <a:pt x="2122373" y="2070890"/>
                  <a:pt x="2116867" y="2072056"/>
                  <a:pt x="2112302" y="2074388"/>
                </a:cubicBezTo>
                <a:cubicBezTo>
                  <a:pt x="2107738" y="2076719"/>
                  <a:pt x="2103993" y="2079845"/>
                  <a:pt x="2101066" y="2083764"/>
                </a:cubicBezTo>
                <a:cubicBezTo>
                  <a:pt x="2098139" y="2087683"/>
                  <a:pt x="2095981" y="2092123"/>
                  <a:pt x="2094592" y="2097084"/>
                </a:cubicBezTo>
                <a:cubicBezTo>
                  <a:pt x="2093203" y="2102045"/>
                  <a:pt x="2092508" y="2107155"/>
                  <a:pt x="2092508" y="2112413"/>
                </a:cubicBezTo>
                <a:cubicBezTo>
                  <a:pt x="2092508" y="2118267"/>
                  <a:pt x="2093129" y="2123625"/>
                  <a:pt x="2094369" y="2128487"/>
                </a:cubicBezTo>
                <a:cubicBezTo>
                  <a:pt x="2095609" y="2133348"/>
                  <a:pt x="2097618" y="2137466"/>
                  <a:pt x="2100396" y="2140840"/>
                </a:cubicBezTo>
                <a:cubicBezTo>
                  <a:pt x="2103174" y="2144213"/>
                  <a:pt x="2106796" y="2146817"/>
                  <a:pt x="2111261" y="2148653"/>
                </a:cubicBezTo>
                <a:cubicBezTo>
                  <a:pt x="2115726" y="2150489"/>
                  <a:pt x="2121232" y="2151406"/>
                  <a:pt x="2127781" y="2151406"/>
                </a:cubicBezTo>
                <a:cubicBezTo>
                  <a:pt x="2135222" y="2151406"/>
                  <a:pt x="2142415" y="2150290"/>
                  <a:pt x="2149361" y="2148058"/>
                </a:cubicBezTo>
                <a:cubicBezTo>
                  <a:pt x="2156306" y="2145825"/>
                  <a:pt x="2162309" y="2142873"/>
                  <a:pt x="2167369" y="2139202"/>
                </a:cubicBezTo>
                <a:cubicBezTo>
                  <a:pt x="2167369" y="2126502"/>
                  <a:pt x="2166526" y="2115812"/>
                  <a:pt x="2164839" y="2107130"/>
                </a:cubicBezTo>
                <a:cubicBezTo>
                  <a:pt x="2163152" y="2098448"/>
                  <a:pt x="2160672" y="2091429"/>
                  <a:pt x="2157397" y="2086071"/>
                </a:cubicBezTo>
                <a:cubicBezTo>
                  <a:pt x="2154123" y="2080713"/>
                  <a:pt x="2150105" y="2076843"/>
                  <a:pt x="2145342" y="2074462"/>
                </a:cubicBezTo>
                <a:cubicBezTo>
                  <a:pt x="2140580" y="2072081"/>
                  <a:pt x="2135073" y="2070890"/>
                  <a:pt x="2128822" y="2070890"/>
                </a:cubicBezTo>
                <a:close/>
                <a:moveTo>
                  <a:pt x="2512353" y="2070444"/>
                </a:moveTo>
                <a:cubicBezTo>
                  <a:pt x="2501637" y="2070444"/>
                  <a:pt x="2493526" y="2072875"/>
                  <a:pt x="2488019" y="2077736"/>
                </a:cubicBezTo>
                <a:cubicBezTo>
                  <a:pt x="2482513" y="2082598"/>
                  <a:pt x="2479759" y="2089246"/>
                  <a:pt x="2479759" y="2097679"/>
                </a:cubicBezTo>
                <a:cubicBezTo>
                  <a:pt x="2479759" y="2101549"/>
                  <a:pt x="2480429" y="2105146"/>
                  <a:pt x="2481768" y="2108469"/>
                </a:cubicBezTo>
                <a:cubicBezTo>
                  <a:pt x="2483108" y="2111793"/>
                  <a:pt x="2485191" y="2114943"/>
                  <a:pt x="2488019" y="2117920"/>
                </a:cubicBezTo>
                <a:cubicBezTo>
                  <a:pt x="2490847" y="2120897"/>
                  <a:pt x="2494419" y="2123799"/>
                  <a:pt x="2498735" y="2126626"/>
                </a:cubicBezTo>
                <a:cubicBezTo>
                  <a:pt x="2503051" y="2129454"/>
                  <a:pt x="2508185" y="2132406"/>
                  <a:pt x="2514138" y="2135482"/>
                </a:cubicBezTo>
                <a:cubicBezTo>
                  <a:pt x="2524159" y="2130322"/>
                  <a:pt x="2531849" y="2124617"/>
                  <a:pt x="2537207" y="2118366"/>
                </a:cubicBezTo>
                <a:cubicBezTo>
                  <a:pt x="2542565" y="2112116"/>
                  <a:pt x="2545244" y="2105220"/>
                  <a:pt x="2545244" y="2097679"/>
                </a:cubicBezTo>
                <a:cubicBezTo>
                  <a:pt x="2545244" y="2093512"/>
                  <a:pt x="2544524" y="2089742"/>
                  <a:pt x="2543086" y="2086368"/>
                </a:cubicBezTo>
                <a:cubicBezTo>
                  <a:pt x="2541647" y="2082995"/>
                  <a:pt x="2539539" y="2080118"/>
                  <a:pt x="2536760" y="2077736"/>
                </a:cubicBezTo>
                <a:cubicBezTo>
                  <a:pt x="2533982" y="2075355"/>
                  <a:pt x="2530534" y="2073544"/>
                  <a:pt x="2526417" y="2072304"/>
                </a:cubicBezTo>
                <a:cubicBezTo>
                  <a:pt x="2522299" y="2071064"/>
                  <a:pt x="2517611" y="2070444"/>
                  <a:pt x="2512353" y="2070444"/>
                </a:cubicBezTo>
                <a:close/>
                <a:moveTo>
                  <a:pt x="2912998" y="2053329"/>
                </a:moveTo>
                <a:lnTo>
                  <a:pt x="3025214" y="2053329"/>
                </a:lnTo>
                <a:cubicBezTo>
                  <a:pt x="3026603" y="2053329"/>
                  <a:pt x="3027819" y="2053477"/>
                  <a:pt x="3028860" y="2053775"/>
                </a:cubicBezTo>
                <a:cubicBezTo>
                  <a:pt x="3029902" y="2054073"/>
                  <a:pt x="3030696" y="2054668"/>
                  <a:pt x="3031242" y="2055561"/>
                </a:cubicBezTo>
                <a:cubicBezTo>
                  <a:pt x="3031787" y="2056454"/>
                  <a:pt x="3032209" y="2057595"/>
                  <a:pt x="3032507" y="2058984"/>
                </a:cubicBezTo>
                <a:cubicBezTo>
                  <a:pt x="3032804" y="2060373"/>
                  <a:pt x="3032953" y="2062159"/>
                  <a:pt x="3032953" y="2064342"/>
                </a:cubicBezTo>
                <a:cubicBezTo>
                  <a:pt x="3032953" y="2066128"/>
                  <a:pt x="3032879" y="2067740"/>
                  <a:pt x="3032730" y="2069179"/>
                </a:cubicBezTo>
                <a:cubicBezTo>
                  <a:pt x="3032581" y="2070617"/>
                  <a:pt x="3032383" y="2072007"/>
                  <a:pt x="3032135" y="2073346"/>
                </a:cubicBezTo>
                <a:cubicBezTo>
                  <a:pt x="3031887" y="2074685"/>
                  <a:pt x="3031539" y="2075975"/>
                  <a:pt x="3031093" y="2077216"/>
                </a:cubicBezTo>
                <a:cubicBezTo>
                  <a:pt x="3030646" y="2078456"/>
                  <a:pt x="3030125" y="2079770"/>
                  <a:pt x="3029530" y="2081159"/>
                </a:cubicBezTo>
                <a:lnTo>
                  <a:pt x="2960176" y="2241001"/>
                </a:lnTo>
                <a:cubicBezTo>
                  <a:pt x="2959680" y="2242192"/>
                  <a:pt x="2959060" y="2243159"/>
                  <a:pt x="2958316" y="2243903"/>
                </a:cubicBezTo>
                <a:cubicBezTo>
                  <a:pt x="2957572" y="2244647"/>
                  <a:pt x="2956629" y="2245242"/>
                  <a:pt x="2955488" y="2245689"/>
                </a:cubicBezTo>
                <a:cubicBezTo>
                  <a:pt x="2954347" y="2246135"/>
                  <a:pt x="2952884" y="2246433"/>
                  <a:pt x="2951098" y="2246582"/>
                </a:cubicBezTo>
                <a:cubicBezTo>
                  <a:pt x="2949312" y="2246731"/>
                  <a:pt x="2947129" y="2246805"/>
                  <a:pt x="2944549" y="2246805"/>
                </a:cubicBezTo>
                <a:cubicBezTo>
                  <a:pt x="2941176" y="2246805"/>
                  <a:pt x="2938546" y="2246656"/>
                  <a:pt x="2936661" y="2246359"/>
                </a:cubicBezTo>
                <a:cubicBezTo>
                  <a:pt x="2934776" y="2246061"/>
                  <a:pt x="2933412" y="2245590"/>
                  <a:pt x="2932569" y="2244945"/>
                </a:cubicBezTo>
                <a:cubicBezTo>
                  <a:pt x="2931725" y="2244300"/>
                  <a:pt x="2931353" y="2243506"/>
                  <a:pt x="2931452" y="2242564"/>
                </a:cubicBezTo>
                <a:cubicBezTo>
                  <a:pt x="2931551" y="2241621"/>
                  <a:pt x="2931899" y="2240505"/>
                  <a:pt x="2932494" y="2239215"/>
                </a:cubicBezTo>
                <a:lnTo>
                  <a:pt x="3005420" y="2075802"/>
                </a:lnTo>
                <a:lnTo>
                  <a:pt x="2912998" y="2075802"/>
                </a:lnTo>
                <a:cubicBezTo>
                  <a:pt x="2911113" y="2075802"/>
                  <a:pt x="2909699" y="2074809"/>
                  <a:pt x="2908756" y="2072825"/>
                </a:cubicBezTo>
                <a:cubicBezTo>
                  <a:pt x="2907813" y="2070841"/>
                  <a:pt x="2907342" y="2068063"/>
                  <a:pt x="2907342" y="2064491"/>
                </a:cubicBezTo>
                <a:cubicBezTo>
                  <a:pt x="2907342" y="2062605"/>
                  <a:pt x="2907466" y="2060968"/>
                  <a:pt x="2907714" y="2059579"/>
                </a:cubicBezTo>
                <a:cubicBezTo>
                  <a:pt x="2907962" y="2058190"/>
                  <a:pt x="2908334" y="2057024"/>
                  <a:pt x="2908830" y="2056082"/>
                </a:cubicBezTo>
                <a:cubicBezTo>
                  <a:pt x="2909327" y="2055139"/>
                  <a:pt x="2909922" y="2054445"/>
                  <a:pt x="2910616" y="2053998"/>
                </a:cubicBezTo>
                <a:cubicBezTo>
                  <a:pt x="2911311" y="2053552"/>
                  <a:pt x="2912105" y="2053329"/>
                  <a:pt x="2912998" y="2053329"/>
                </a:cubicBezTo>
                <a:close/>
                <a:moveTo>
                  <a:pt x="1402392" y="2053329"/>
                </a:moveTo>
                <a:lnTo>
                  <a:pt x="1487671" y="2053329"/>
                </a:lnTo>
                <a:cubicBezTo>
                  <a:pt x="1488464" y="2053329"/>
                  <a:pt x="1489233" y="2053552"/>
                  <a:pt x="1489978" y="2053998"/>
                </a:cubicBezTo>
                <a:cubicBezTo>
                  <a:pt x="1490722" y="2054445"/>
                  <a:pt x="1491342" y="2055115"/>
                  <a:pt x="1491838" y="2056007"/>
                </a:cubicBezTo>
                <a:cubicBezTo>
                  <a:pt x="1492334" y="2056900"/>
                  <a:pt x="1492706" y="2058041"/>
                  <a:pt x="1492954" y="2059431"/>
                </a:cubicBezTo>
                <a:cubicBezTo>
                  <a:pt x="1493202" y="2060820"/>
                  <a:pt x="1493326" y="2062457"/>
                  <a:pt x="1493326" y="2064342"/>
                </a:cubicBezTo>
                <a:cubicBezTo>
                  <a:pt x="1493326" y="2067914"/>
                  <a:pt x="1492851" y="2070692"/>
                  <a:pt x="1491901" y="2072676"/>
                </a:cubicBezTo>
                <a:cubicBezTo>
                  <a:pt x="1490950" y="2074661"/>
                  <a:pt x="1489620" y="2075653"/>
                  <a:pt x="1487910" y="2075653"/>
                </a:cubicBezTo>
                <a:lnTo>
                  <a:pt x="1419061" y="2075653"/>
                </a:lnTo>
                <a:lnTo>
                  <a:pt x="1419061" y="2129677"/>
                </a:lnTo>
                <a:cubicBezTo>
                  <a:pt x="1422407" y="2129181"/>
                  <a:pt x="1425824" y="2128884"/>
                  <a:pt x="1429313" y="2128784"/>
                </a:cubicBezTo>
                <a:cubicBezTo>
                  <a:pt x="1432802" y="2128685"/>
                  <a:pt x="1436841" y="2128636"/>
                  <a:pt x="1441429" y="2128636"/>
                </a:cubicBezTo>
                <a:cubicBezTo>
                  <a:pt x="1452038" y="2128636"/>
                  <a:pt x="1461310" y="2129950"/>
                  <a:pt x="1469244" y="2132580"/>
                </a:cubicBezTo>
                <a:cubicBezTo>
                  <a:pt x="1477178" y="2135209"/>
                  <a:pt x="1483798" y="2138930"/>
                  <a:pt x="1489103" y="2143742"/>
                </a:cubicBezTo>
                <a:cubicBezTo>
                  <a:pt x="1494408" y="2148554"/>
                  <a:pt x="1498423" y="2154383"/>
                  <a:pt x="1501147" y="2161229"/>
                </a:cubicBezTo>
                <a:cubicBezTo>
                  <a:pt x="1503871" y="2168075"/>
                  <a:pt x="1505232" y="2175665"/>
                  <a:pt x="1505232" y="2184000"/>
                </a:cubicBezTo>
                <a:cubicBezTo>
                  <a:pt x="1505232" y="2194318"/>
                  <a:pt x="1503496" y="2203496"/>
                  <a:pt x="1500023" y="2211533"/>
                </a:cubicBezTo>
                <a:cubicBezTo>
                  <a:pt x="1496551" y="2219570"/>
                  <a:pt x="1491640" y="2226341"/>
                  <a:pt x="1485290" y="2231848"/>
                </a:cubicBezTo>
                <a:cubicBezTo>
                  <a:pt x="1478940" y="2237355"/>
                  <a:pt x="1471374" y="2241547"/>
                  <a:pt x="1462593" y="2244424"/>
                </a:cubicBezTo>
                <a:cubicBezTo>
                  <a:pt x="1453812" y="2247301"/>
                  <a:pt x="1444064" y="2248740"/>
                  <a:pt x="1433349" y="2248740"/>
                </a:cubicBezTo>
                <a:cubicBezTo>
                  <a:pt x="1427395" y="2248740"/>
                  <a:pt x="1421740" y="2248318"/>
                  <a:pt x="1416382" y="2247475"/>
                </a:cubicBezTo>
                <a:cubicBezTo>
                  <a:pt x="1411024" y="2246632"/>
                  <a:pt x="1406262" y="2245590"/>
                  <a:pt x="1402095" y="2244350"/>
                </a:cubicBezTo>
                <a:cubicBezTo>
                  <a:pt x="1397928" y="2243109"/>
                  <a:pt x="1394504" y="2241894"/>
                  <a:pt x="1391826" y="2240703"/>
                </a:cubicBezTo>
                <a:cubicBezTo>
                  <a:pt x="1389147" y="2239513"/>
                  <a:pt x="1387435" y="2238570"/>
                  <a:pt x="1386691" y="2237875"/>
                </a:cubicBezTo>
                <a:cubicBezTo>
                  <a:pt x="1385947" y="2237181"/>
                  <a:pt x="1385426" y="2236536"/>
                  <a:pt x="1385128" y="2235941"/>
                </a:cubicBezTo>
                <a:cubicBezTo>
                  <a:pt x="1384831" y="2235345"/>
                  <a:pt x="1384558" y="2234626"/>
                  <a:pt x="1384310" y="2233783"/>
                </a:cubicBezTo>
                <a:cubicBezTo>
                  <a:pt x="1384062" y="2232939"/>
                  <a:pt x="1383888" y="2231873"/>
                  <a:pt x="1383789" y="2230583"/>
                </a:cubicBezTo>
                <a:cubicBezTo>
                  <a:pt x="1383690" y="2229293"/>
                  <a:pt x="1383640" y="2227755"/>
                  <a:pt x="1383640" y="2225969"/>
                </a:cubicBezTo>
                <a:cubicBezTo>
                  <a:pt x="1383640" y="2224282"/>
                  <a:pt x="1383714" y="2222769"/>
                  <a:pt x="1383863" y="2221430"/>
                </a:cubicBezTo>
                <a:cubicBezTo>
                  <a:pt x="1384012" y="2220091"/>
                  <a:pt x="1384285" y="2218999"/>
                  <a:pt x="1384682" y="2218156"/>
                </a:cubicBezTo>
                <a:cubicBezTo>
                  <a:pt x="1385079" y="2217312"/>
                  <a:pt x="1385550" y="2216692"/>
                  <a:pt x="1386096" y="2216295"/>
                </a:cubicBezTo>
                <a:cubicBezTo>
                  <a:pt x="1386641" y="2215898"/>
                  <a:pt x="1387261" y="2215700"/>
                  <a:pt x="1387956" y="2215700"/>
                </a:cubicBezTo>
                <a:cubicBezTo>
                  <a:pt x="1388948" y="2215700"/>
                  <a:pt x="1390486" y="2216320"/>
                  <a:pt x="1392570" y="2217560"/>
                </a:cubicBezTo>
                <a:cubicBezTo>
                  <a:pt x="1394653" y="2218801"/>
                  <a:pt x="1397456" y="2220140"/>
                  <a:pt x="1400978" y="2221579"/>
                </a:cubicBezTo>
                <a:cubicBezTo>
                  <a:pt x="1404501" y="2223017"/>
                  <a:pt x="1408866" y="2224382"/>
                  <a:pt x="1414075" y="2225672"/>
                </a:cubicBezTo>
                <a:cubicBezTo>
                  <a:pt x="1419284" y="2226961"/>
                  <a:pt x="1425461" y="2227606"/>
                  <a:pt x="1432604" y="2227606"/>
                </a:cubicBezTo>
                <a:cubicBezTo>
                  <a:pt x="1439252" y="2227606"/>
                  <a:pt x="1445354" y="2226813"/>
                  <a:pt x="1450910" y="2225225"/>
                </a:cubicBezTo>
                <a:cubicBezTo>
                  <a:pt x="1456467" y="2223638"/>
                  <a:pt x="1461254" y="2221157"/>
                  <a:pt x="1465272" y="2217784"/>
                </a:cubicBezTo>
                <a:cubicBezTo>
                  <a:pt x="1469291" y="2214410"/>
                  <a:pt x="1472441" y="2210169"/>
                  <a:pt x="1474723" y="2205059"/>
                </a:cubicBezTo>
                <a:cubicBezTo>
                  <a:pt x="1477005" y="2199949"/>
                  <a:pt x="1478146" y="2193723"/>
                  <a:pt x="1478146" y="2186381"/>
                </a:cubicBezTo>
                <a:cubicBezTo>
                  <a:pt x="1478146" y="2180229"/>
                  <a:pt x="1477178" y="2174797"/>
                  <a:pt x="1475244" y="2170084"/>
                </a:cubicBezTo>
                <a:cubicBezTo>
                  <a:pt x="1473309" y="2165371"/>
                  <a:pt x="1470332" y="2161452"/>
                  <a:pt x="1466314" y="2158327"/>
                </a:cubicBezTo>
                <a:cubicBezTo>
                  <a:pt x="1462296" y="2155201"/>
                  <a:pt x="1457211" y="2152870"/>
                  <a:pt x="1451059" y="2151332"/>
                </a:cubicBezTo>
                <a:cubicBezTo>
                  <a:pt x="1444907" y="2149794"/>
                  <a:pt x="1437565" y="2149025"/>
                  <a:pt x="1429033" y="2149025"/>
                </a:cubicBezTo>
                <a:cubicBezTo>
                  <a:pt x="1422980" y="2149025"/>
                  <a:pt x="1417771" y="2149323"/>
                  <a:pt x="1413406" y="2149918"/>
                </a:cubicBezTo>
                <a:cubicBezTo>
                  <a:pt x="1409040" y="2150513"/>
                  <a:pt x="1404972" y="2150811"/>
                  <a:pt x="1401202" y="2150811"/>
                </a:cubicBezTo>
                <a:cubicBezTo>
                  <a:pt x="1398424" y="2150811"/>
                  <a:pt x="1396439" y="2150166"/>
                  <a:pt x="1395248" y="2148876"/>
                </a:cubicBezTo>
                <a:cubicBezTo>
                  <a:pt x="1394058" y="2147586"/>
                  <a:pt x="1393463" y="2145106"/>
                  <a:pt x="1393463" y="2141435"/>
                </a:cubicBezTo>
                <a:lnTo>
                  <a:pt x="1393463" y="2063002"/>
                </a:lnTo>
                <a:cubicBezTo>
                  <a:pt x="1393463" y="2059728"/>
                  <a:pt x="1394232" y="2057297"/>
                  <a:pt x="1395770" y="2055710"/>
                </a:cubicBezTo>
                <a:cubicBezTo>
                  <a:pt x="1397307" y="2054122"/>
                  <a:pt x="1399515" y="2053329"/>
                  <a:pt x="1402392" y="2053329"/>
                </a:cubicBezTo>
                <a:close/>
                <a:moveTo>
                  <a:pt x="2686705" y="2052436"/>
                </a:moveTo>
                <a:cubicBezTo>
                  <a:pt x="2690042" y="2052436"/>
                  <a:pt x="2692951" y="2052560"/>
                  <a:pt x="2695430" y="2052808"/>
                </a:cubicBezTo>
                <a:cubicBezTo>
                  <a:pt x="2697908" y="2053056"/>
                  <a:pt x="2699906" y="2053378"/>
                  <a:pt x="2701424" y="2053775"/>
                </a:cubicBezTo>
                <a:cubicBezTo>
                  <a:pt x="2702941" y="2054172"/>
                  <a:pt x="2704104" y="2054693"/>
                  <a:pt x="2704913" y="2055338"/>
                </a:cubicBezTo>
                <a:cubicBezTo>
                  <a:pt x="2705722" y="2055983"/>
                  <a:pt x="2706127" y="2056752"/>
                  <a:pt x="2706127" y="2057645"/>
                </a:cubicBezTo>
                <a:lnTo>
                  <a:pt x="2706127" y="2180577"/>
                </a:lnTo>
                <a:lnTo>
                  <a:pt x="2727856" y="2180577"/>
                </a:lnTo>
                <a:cubicBezTo>
                  <a:pt x="2729543" y="2180577"/>
                  <a:pt x="2730907" y="2181445"/>
                  <a:pt x="2731948" y="2183181"/>
                </a:cubicBezTo>
                <a:cubicBezTo>
                  <a:pt x="2732990" y="2184917"/>
                  <a:pt x="2733511" y="2187572"/>
                  <a:pt x="2733511" y="2191143"/>
                </a:cubicBezTo>
                <a:cubicBezTo>
                  <a:pt x="2733511" y="2194418"/>
                  <a:pt x="2733015" y="2196997"/>
                  <a:pt x="2732023" y="2198882"/>
                </a:cubicBezTo>
                <a:cubicBezTo>
                  <a:pt x="2731031" y="2200768"/>
                  <a:pt x="2729641" y="2201710"/>
                  <a:pt x="2727856" y="2201710"/>
                </a:cubicBezTo>
                <a:lnTo>
                  <a:pt x="2706127" y="2201710"/>
                </a:lnTo>
                <a:lnTo>
                  <a:pt x="2706127" y="2242192"/>
                </a:lnTo>
                <a:cubicBezTo>
                  <a:pt x="2706127" y="2242985"/>
                  <a:pt x="2705922" y="2243655"/>
                  <a:pt x="2705514" y="2244201"/>
                </a:cubicBezTo>
                <a:cubicBezTo>
                  <a:pt x="2705105" y="2244746"/>
                  <a:pt x="2704390" y="2245218"/>
                  <a:pt x="2703367" y="2245615"/>
                </a:cubicBezTo>
                <a:cubicBezTo>
                  <a:pt x="2702345" y="2246011"/>
                  <a:pt x="2701017" y="2246309"/>
                  <a:pt x="2699382" y="2246508"/>
                </a:cubicBezTo>
                <a:cubicBezTo>
                  <a:pt x="2697747" y="2246706"/>
                  <a:pt x="2695652" y="2246805"/>
                  <a:pt x="2693097" y="2246805"/>
                </a:cubicBezTo>
                <a:cubicBezTo>
                  <a:pt x="2690644" y="2246805"/>
                  <a:pt x="2688601" y="2246706"/>
                  <a:pt x="2686966" y="2246508"/>
                </a:cubicBezTo>
                <a:cubicBezTo>
                  <a:pt x="2685331" y="2246309"/>
                  <a:pt x="2684028" y="2246011"/>
                  <a:pt x="2683057" y="2245615"/>
                </a:cubicBezTo>
                <a:cubicBezTo>
                  <a:pt x="2682086" y="2245218"/>
                  <a:pt x="2681422" y="2244746"/>
                  <a:pt x="2681064" y="2244201"/>
                </a:cubicBezTo>
                <a:cubicBezTo>
                  <a:pt x="2680707" y="2243655"/>
                  <a:pt x="2680528" y="2242985"/>
                  <a:pt x="2680528" y="2242192"/>
                </a:cubicBezTo>
                <a:lnTo>
                  <a:pt x="2680528" y="2201710"/>
                </a:lnTo>
                <a:lnTo>
                  <a:pt x="2601740" y="2201710"/>
                </a:lnTo>
                <a:cubicBezTo>
                  <a:pt x="2600559" y="2201710"/>
                  <a:pt x="2599574" y="2201561"/>
                  <a:pt x="2598788" y="2201264"/>
                </a:cubicBezTo>
                <a:cubicBezTo>
                  <a:pt x="2598001" y="2200966"/>
                  <a:pt x="2597288" y="2200420"/>
                  <a:pt x="2596648" y="2199627"/>
                </a:cubicBezTo>
                <a:cubicBezTo>
                  <a:pt x="2596009" y="2198833"/>
                  <a:pt x="2595567" y="2197692"/>
                  <a:pt x="2595321" y="2196204"/>
                </a:cubicBezTo>
                <a:cubicBezTo>
                  <a:pt x="2595075" y="2194715"/>
                  <a:pt x="2594952" y="2192781"/>
                  <a:pt x="2594952" y="2190399"/>
                </a:cubicBezTo>
                <a:cubicBezTo>
                  <a:pt x="2594952" y="2188514"/>
                  <a:pt x="2595001" y="2186827"/>
                  <a:pt x="2595100" y="2185339"/>
                </a:cubicBezTo>
                <a:cubicBezTo>
                  <a:pt x="2595198" y="2183851"/>
                  <a:pt x="2595395" y="2182487"/>
                  <a:pt x="2595689" y="2181246"/>
                </a:cubicBezTo>
                <a:cubicBezTo>
                  <a:pt x="2595984" y="2180006"/>
                  <a:pt x="2596377" y="2178815"/>
                  <a:pt x="2596867" y="2177674"/>
                </a:cubicBezTo>
                <a:cubicBezTo>
                  <a:pt x="2597358" y="2176533"/>
                  <a:pt x="2597947" y="2175318"/>
                  <a:pt x="2598636" y="2174028"/>
                </a:cubicBezTo>
                <a:lnTo>
                  <a:pt x="2667283" y="2057049"/>
                </a:lnTo>
                <a:cubicBezTo>
                  <a:pt x="2667788" y="2056256"/>
                  <a:pt x="2668521" y="2055561"/>
                  <a:pt x="2669482" y="2054966"/>
                </a:cubicBezTo>
                <a:cubicBezTo>
                  <a:pt x="2670444" y="2054370"/>
                  <a:pt x="2671683" y="2053874"/>
                  <a:pt x="2673201" y="2053477"/>
                </a:cubicBezTo>
                <a:cubicBezTo>
                  <a:pt x="2674719" y="2053080"/>
                  <a:pt x="2676590" y="2052808"/>
                  <a:pt x="2678816" y="2052659"/>
                </a:cubicBezTo>
                <a:cubicBezTo>
                  <a:pt x="2681041" y="2052510"/>
                  <a:pt x="2683671" y="2052436"/>
                  <a:pt x="2686705" y="2052436"/>
                </a:cubicBezTo>
                <a:close/>
                <a:moveTo>
                  <a:pt x="2826082" y="2051989"/>
                </a:moveTo>
                <a:cubicBezTo>
                  <a:pt x="2828463" y="2051989"/>
                  <a:pt x="2830448" y="2052088"/>
                  <a:pt x="2832035" y="2052287"/>
                </a:cubicBezTo>
                <a:cubicBezTo>
                  <a:pt x="2833623" y="2052485"/>
                  <a:pt x="2834863" y="2052758"/>
                  <a:pt x="2835756" y="2053105"/>
                </a:cubicBezTo>
                <a:cubicBezTo>
                  <a:pt x="2836649" y="2053453"/>
                  <a:pt x="2837244" y="2053899"/>
                  <a:pt x="2837542" y="2054445"/>
                </a:cubicBezTo>
                <a:cubicBezTo>
                  <a:pt x="2837839" y="2054990"/>
                  <a:pt x="2837988" y="2055561"/>
                  <a:pt x="2837988" y="2056156"/>
                </a:cubicBezTo>
                <a:lnTo>
                  <a:pt x="2837988" y="2225374"/>
                </a:lnTo>
                <a:lnTo>
                  <a:pt x="2872814" y="2225374"/>
                </a:lnTo>
                <a:cubicBezTo>
                  <a:pt x="2873608" y="2225374"/>
                  <a:pt x="2874352" y="2225597"/>
                  <a:pt x="2875046" y="2226044"/>
                </a:cubicBezTo>
                <a:cubicBezTo>
                  <a:pt x="2875741" y="2226490"/>
                  <a:pt x="2876312" y="2227135"/>
                  <a:pt x="2876758" y="2227978"/>
                </a:cubicBezTo>
                <a:cubicBezTo>
                  <a:pt x="2877204" y="2228822"/>
                  <a:pt x="2877552" y="2229888"/>
                  <a:pt x="2877800" y="2231178"/>
                </a:cubicBezTo>
                <a:cubicBezTo>
                  <a:pt x="2878048" y="2232468"/>
                  <a:pt x="2878172" y="2234006"/>
                  <a:pt x="2878172" y="2235792"/>
                </a:cubicBezTo>
                <a:cubicBezTo>
                  <a:pt x="2878172" y="2237677"/>
                  <a:pt x="2878023" y="2239265"/>
                  <a:pt x="2877725" y="2240554"/>
                </a:cubicBezTo>
                <a:cubicBezTo>
                  <a:pt x="2877428" y="2241844"/>
                  <a:pt x="2877031" y="2242886"/>
                  <a:pt x="2876535" y="2243680"/>
                </a:cubicBezTo>
                <a:cubicBezTo>
                  <a:pt x="2876039" y="2244473"/>
                  <a:pt x="2875468" y="2245044"/>
                  <a:pt x="2874823" y="2245391"/>
                </a:cubicBezTo>
                <a:cubicBezTo>
                  <a:pt x="2874178" y="2245739"/>
                  <a:pt x="2873508" y="2245912"/>
                  <a:pt x="2872814" y="2245912"/>
                </a:cubicBezTo>
                <a:lnTo>
                  <a:pt x="2772206" y="2245912"/>
                </a:lnTo>
                <a:cubicBezTo>
                  <a:pt x="2771512" y="2245912"/>
                  <a:pt x="2770867" y="2245739"/>
                  <a:pt x="2770271" y="2245391"/>
                </a:cubicBezTo>
                <a:cubicBezTo>
                  <a:pt x="2769676" y="2245044"/>
                  <a:pt x="2769106" y="2244473"/>
                  <a:pt x="2768560" y="2243680"/>
                </a:cubicBezTo>
                <a:cubicBezTo>
                  <a:pt x="2768014" y="2242886"/>
                  <a:pt x="2767593" y="2241844"/>
                  <a:pt x="2767295" y="2240554"/>
                </a:cubicBezTo>
                <a:cubicBezTo>
                  <a:pt x="2766997" y="2239265"/>
                  <a:pt x="2766848" y="2237677"/>
                  <a:pt x="2766848" y="2235792"/>
                </a:cubicBezTo>
                <a:cubicBezTo>
                  <a:pt x="2766848" y="2234006"/>
                  <a:pt x="2766997" y="2232468"/>
                  <a:pt x="2767295" y="2231178"/>
                </a:cubicBezTo>
                <a:cubicBezTo>
                  <a:pt x="2767593" y="2229888"/>
                  <a:pt x="2767965" y="2228822"/>
                  <a:pt x="2768411" y="2227978"/>
                </a:cubicBezTo>
                <a:cubicBezTo>
                  <a:pt x="2768858" y="2227135"/>
                  <a:pt x="2769403" y="2226490"/>
                  <a:pt x="2770048" y="2226044"/>
                </a:cubicBezTo>
                <a:cubicBezTo>
                  <a:pt x="2770693" y="2225597"/>
                  <a:pt x="2771412" y="2225374"/>
                  <a:pt x="2772206" y="2225374"/>
                </a:cubicBezTo>
                <a:lnTo>
                  <a:pt x="2812390" y="2225374"/>
                </a:lnTo>
                <a:lnTo>
                  <a:pt x="2812390" y="2078927"/>
                </a:lnTo>
                <a:lnTo>
                  <a:pt x="2775183" y="2101102"/>
                </a:lnTo>
                <a:cubicBezTo>
                  <a:pt x="2773298" y="2102095"/>
                  <a:pt x="2771784" y="2102690"/>
                  <a:pt x="2770644" y="2102888"/>
                </a:cubicBezTo>
                <a:cubicBezTo>
                  <a:pt x="2769503" y="2103087"/>
                  <a:pt x="2768585" y="2102864"/>
                  <a:pt x="2767890" y="2102219"/>
                </a:cubicBezTo>
                <a:cubicBezTo>
                  <a:pt x="2767196" y="2101574"/>
                  <a:pt x="2766724" y="2100507"/>
                  <a:pt x="2766476" y="2099019"/>
                </a:cubicBezTo>
                <a:cubicBezTo>
                  <a:pt x="2766228" y="2097531"/>
                  <a:pt x="2766104" y="2095645"/>
                  <a:pt x="2766104" y="2093363"/>
                </a:cubicBezTo>
                <a:cubicBezTo>
                  <a:pt x="2766104" y="2091677"/>
                  <a:pt x="2766179" y="2090238"/>
                  <a:pt x="2766328" y="2089047"/>
                </a:cubicBezTo>
                <a:cubicBezTo>
                  <a:pt x="2766476" y="2087857"/>
                  <a:pt x="2766700" y="2086864"/>
                  <a:pt x="2766997" y="2086071"/>
                </a:cubicBezTo>
                <a:cubicBezTo>
                  <a:pt x="2767295" y="2085277"/>
                  <a:pt x="2767717" y="2084582"/>
                  <a:pt x="2768262" y="2083987"/>
                </a:cubicBezTo>
                <a:cubicBezTo>
                  <a:pt x="2768808" y="2083392"/>
                  <a:pt x="2769527" y="2082797"/>
                  <a:pt x="2770420" y="2082201"/>
                </a:cubicBezTo>
                <a:lnTo>
                  <a:pt x="2814771" y="2053775"/>
                </a:lnTo>
                <a:cubicBezTo>
                  <a:pt x="2815168" y="2053477"/>
                  <a:pt x="2815664" y="2053229"/>
                  <a:pt x="2816259" y="2053031"/>
                </a:cubicBezTo>
                <a:cubicBezTo>
                  <a:pt x="2816855" y="2052832"/>
                  <a:pt x="2817599" y="2052634"/>
                  <a:pt x="2818492" y="2052436"/>
                </a:cubicBezTo>
                <a:cubicBezTo>
                  <a:pt x="2819385" y="2052237"/>
                  <a:pt x="2820427" y="2052113"/>
                  <a:pt x="2821617" y="2052064"/>
                </a:cubicBezTo>
                <a:cubicBezTo>
                  <a:pt x="2822808" y="2052014"/>
                  <a:pt x="2824296" y="2051989"/>
                  <a:pt x="2826082" y="2051989"/>
                </a:cubicBezTo>
                <a:close/>
                <a:moveTo>
                  <a:pt x="867653" y="2050947"/>
                </a:moveTo>
                <a:cubicBezTo>
                  <a:pt x="873209" y="2050947"/>
                  <a:pt x="878617" y="2051468"/>
                  <a:pt x="883875" y="2052510"/>
                </a:cubicBezTo>
                <a:cubicBezTo>
                  <a:pt x="889134" y="2053552"/>
                  <a:pt x="893995" y="2054866"/>
                  <a:pt x="898460" y="2056454"/>
                </a:cubicBezTo>
                <a:cubicBezTo>
                  <a:pt x="902925" y="2058041"/>
                  <a:pt x="906894" y="2059877"/>
                  <a:pt x="910367" y="2061961"/>
                </a:cubicBezTo>
                <a:cubicBezTo>
                  <a:pt x="913839" y="2064044"/>
                  <a:pt x="916245" y="2065756"/>
                  <a:pt x="917585" y="2067095"/>
                </a:cubicBezTo>
                <a:cubicBezTo>
                  <a:pt x="918924" y="2068435"/>
                  <a:pt x="919792" y="2069452"/>
                  <a:pt x="920189" y="2070146"/>
                </a:cubicBezTo>
                <a:cubicBezTo>
                  <a:pt x="920586" y="2070841"/>
                  <a:pt x="920909" y="2071659"/>
                  <a:pt x="921156" y="2072602"/>
                </a:cubicBezTo>
                <a:cubicBezTo>
                  <a:pt x="921404" y="2073544"/>
                  <a:pt x="921603" y="2074661"/>
                  <a:pt x="921752" y="2075950"/>
                </a:cubicBezTo>
                <a:cubicBezTo>
                  <a:pt x="921901" y="2077240"/>
                  <a:pt x="921975" y="2078778"/>
                  <a:pt x="921975" y="2080564"/>
                </a:cubicBezTo>
                <a:cubicBezTo>
                  <a:pt x="921975" y="2082548"/>
                  <a:pt x="921875" y="2084235"/>
                  <a:pt x="921676" y="2085624"/>
                </a:cubicBezTo>
                <a:cubicBezTo>
                  <a:pt x="921477" y="2087013"/>
                  <a:pt x="921178" y="2088179"/>
                  <a:pt x="920778" y="2089122"/>
                </a:cubicBezTo>
                <a:cubicBezTo>
                  <a:pt x="920380" y="2090064"/>
                  <a:pt x="919905" y="2090759"/>
                  <a:pt x="919357" y="2091205"/>
                </a:cubicBezTo>
                <a:cubicBezTo>
                  <a:pt x="918808" y="2091652"/>
                  <a:pt x="918134" y="2091875"/>
                  <a:pt x="917336" y="2091875"/>
                </a:cubicBezTo>
                <a:cubicBezTo>
                  <a:pt x="915940" y="2091875"/>
                  <a:pt x="913996" y="2090908"/>
                  <a:pt x="911501" y="2088973"/>
                </a:cubicBezTo>
                <a:cubicBezTo>
                  <a:pt x="909007" y="2087038"/>
                  <a:pt x="905790" y="2084905"/>
                  <a:pt x="901850" y="2082573"/>
                </a:cubicBezTo>
                <a:cubicBezTo>
                  <a:pt x="897910" y="2080242"/>
                  <a:pt x="893122" y="2078108"/>
                  <a:pt x="887486" y="2076174"/>
                </a:cubicBezTo>
                <a:cubicBezTo>
                  <a:pt x="881851" y="2074239"/>
                  <a:pt x="875094" y="2073272"/>
                  <a:pt x="867213" y="2073272"/>
                </a:cubicBezTo>
                <a:cubicBezTo>
                  <a:pt x="858634" y="2073272"/>
                  <a:pt x="850828" y="2074983"/>
                  <a:pt x="843796" y="2078406"/>
                </a:cubicBezTo>
                <a:cubicBezTo>
                  <a:pt x="836764" y="2081829"/>
                  <a:pt x="830754" y="2086864"/>
                  <a:pt x="825767" y="2093512"/>
                </a:cubicBezTo>
                <a:cubicBezTo>
                  <a:pt x="820780" y="2100160"/>
                  <a:pt x="816915" y="2108271"/>
                  <a:pt x="814171" y="2117846"/>
                </a:cubicBezTo>
                <a:cubicBezTo>
                  <a:pt x="811428" y="2127420"/>
                  <a:pt x="810056" y="2138359"/>
                  <a:pt x="810056" y="2150662"/>
                </a:cubicBezTo>
                <a:cubicBezTo>
                  <a:pt x="810056" y="2162866"/>
                  <a:pt x="811378" y="2173656"/>
                  <a:pt x="814021" y="2183032"/>
                </a:cubicBezTo>
                <a:cubicBezTo>
                  <a:pt x="816664" y="2192408"/>
                  <a:pt x="820455" y="2200247"/>
                  <a:pt x="825393" y="2206547"/>
                </a:cubicBezTo>
                <a:cubicBezTo>
                  <a:pt x="830330" y="2212847"/>
                  <a:pt x="836390" y="2217610"/>
                  <a:pt x="843572" y="2220835"/>
                </a:cubicBezTo>
                <a:cubicBezTo>
                  <a:pt x="850754" y="2224059"/>
                  <a:pt x="858883" y="2225672"/>
                  <a:pt x="867960" y="2225672"/>
                </a:cubicBezTo>
                <a:cubicBezTo>
                  <a:pt x="875640" y="2225672"/>
                  <a:pt x="882348" y="2224729"/>
                  <a:pt x="888083" y="2222844"/>
                </a:cubicBezTo>
                <a:cubicBezTo>
                  <a:pt x="893818" y="2220959"/>
                  <a:pt x="898706" y="2218850"/>
                  <a:pt x="902745" y="2216519"/>
                </a:cubicBezTo>
                <a:cubicBezTo>
                  <a:pt x="906784" y="2214187"/>
                  <a:pt x="910100" y="2212079"/>
                  <a:pt x="912694" y="2210193"/>
                </a:cubicBezTo>
                <a:cubicBezTo>
                  <a:pt x="915288" y="2208308"/>
                  <a:pt x="917333" y="2207366"/>
                  <a:pt x="918829" y="2207366"/>
                </a:cubicBezTo>
                <a:cubicBezTo>
                  <a:pt x="919528" y="2207366"/>
                  <a:pt x="920127" y="2207515"/>
                  <a:pt x="920625" y="2207812"/>
                </a:cubicBezTo>
                <a:cubicBezTo>
                  <a:pt x="921124" y="2208110"/>
                  <a:pt x="921522" y="2208680"/>
                  <a:pt x="921821" y="2209524"/>
                </a:cubicBezTo>
                <a:cubicBezTo>
                  <a:pt x="922121" y="2210367"/>
                  <a:pt x="922345" y="2211533"/>
                  <a:pt x="922495" y="2213021"/>
                </a:cubicBezTo>
                <a:cubicBezTo>
                  <a:pt x="922644" y="2214509"/>
                  <a:pt x="922719" y="2216395"/>
                  <a:pt x="922719" y="2218677"/>
                </a:cubicBezTo>
                <a:cubicBezTo>
                  <a:pt x="922719" y="2220264"/>
                  <a:pt x="922670" y="2221653"/>
                  <a:pt x="922570" y="2222844"/>
                </a:cubicBezTo>
                <a:cubicBezTo>
                  <a:pt x="922471" y="2224034"/>
                  <a:pt x="922297" y="2225076"/>
                  <a:pt x="922050" y="2225969"/>
                </a:cubicBezTo>
                <a:cubicBezTo>
                  <a:pt x="921802" y="2226862"/>
                  <a:pt x="921479" y="2227656"/>
                  <a:pt x="921082" y="2228350"/>
                </a:cubicBezTo>
                <a:cubicBezTo>
                  <a:pt x="920685" y="2229045"/>
                  <a:pt x="919991" y="2229888"/>
                  <a:pt x="918998" y="2230881"/>
                </a:cubicBezTo>
                <a:cubicBezTo>
                  <a:pt x="918006" y="2231873"/>
                  <a:pt x="915923" y="2233386"/>
                  <a:pt x="912748" y="2235420"/>
                </a:cubicBezTo>
                <a:cubicBezTo>
                  <a:pt x="909573" y="2237454"/>
                  <a:pt x="905629" y="2239438"/>
                  <a:pt x="900916" y="2241373"/>
                </a:cubicBezTo>
                <a:cubicBezTo>
                  <a:pt x="896203" y="2243308"/>
                  <a:pt x="890796" y="2244945"/>
                  <a:pt x="884694" y="2246284"/>
                </a:cubicBezTo>
                <a:cubicBezTo>
                  <a:pt x="878592" y="2247624"/>
                  <a:pt x="871919" y="2248293"/>
                  <a:pt x="864676" y="2248293"/>
                </a:cubicBezTo>
                <a:cubicBezTo>
                  <a:pt x="852175" y="2248293"/>
                  <a:pt x="840889" y="2246210"/>
                  <a:pt x="830818" y="2242043"/>
                </a:cubicBezTo>
                <a:cubicBezTo>
                  <a:pt x="820747" y="2237875"/>
                  <a:pt x="812165" y="2231724"/>
                  <a:pt x="805071" y="2223588"/>
                </a:cubicBezTo>
                <a:cubicBezTo>
                  <a:pt x="797976" y="2215452"/>
                  <a:pt x="792519" y="2205406"/>
                  <a:pt x="788700" y="2193450"/>
                </a:cubicBezTo>
                <a:cubicBezTo>
                  <a:pt x="784880" y="2181494"/>
                  <a:pt x="782970" y="2167728"/>
                  <a:pt x="782970" y="2152150"/>
                </a:cubicBezTo>
                <a:cubicBezTo>
                  <a:pt x="782970" y="2136176"/>
                  <a:pt x="785028" y="2121938"/>
                  <a:pt x="789146" y="2109437"/>
                </a:cubicBezTo>
                <a:cubicBezTo>
                  <a:pt x="793263" y="2096935"/>
                  <a:pt x="799043" y="2086344"/>
                  <a:pt x="806484" y="2077662"/>
                </a:cubicBezTo>
                <a:cubicBezTo>
                  <a:pt x="813926" y="2068980"/>
                  <a:pt x="822831" y="2062357"/>
                  <a:pt x="833199" y="2057793"/>
                </a:cubicBezTo>
                <a:cubicBezTo>
                  <a:pt x="843568" y="2053229"/>
                  <a:pt x="855052" y="2050947"/>
                  <a:pt x="867653" y="2050947"/>
                </a:cubicBezTo>
                <a:close/>
                <a:moveTo>
                  <a:pt x="2302802" y="2050650"/>
                </a:moveTo>
                <a:cubicBezTo>
                  <a:pt x="2306474" y="2050650"/>
                  <a:pt x="2310194" y="2050873"/>
                  <a:pt x="2313964" y="2051319"/>
                </a:cubicBezTo>
                <a:cubicBezTo>
                  <a:pt x="2317735" y="2051766"/>
                  <a:pt x="2321208" y="2052361"/>
                  <a:pt x="2324383" y="2053105"/>
                </a:cubicBezTo>
                <a:cubicBezTo>
                  <a:pt x="2327557" y="2053849"/>
                  <a:pt x="2330236" y="2054668"/>
                  <a:pt x="2332419" y="2055561"/>
                </a:cubicBezTo>
                <a:cubicBezTo>
                  <a:pt x="2334602" y="2056454"/>
                  <a:pt x="2336041" y="2057173"/>
                  <a:pt x="2336735" y="2057719"/>
                </a:cubicBezTo>
                <a:cubicBezTo>
                  <a:pt x="2337430" y="2058265"/>
                  <a:pt x="2337951" y="2058860"/>
                  <a:pt x="2338298" y="2059505"/>
                </a:cubicBezTo>
                <a:cubicBezTo>
                  <a:pt x="2338645" y="2060150"/>
                  <a:pt x="2338918" y="2060844"/>
                  <a:pt x="2339117" y="2061589"/>
                </a:cubicBezTo>
                <a:cubicBezTo>
                  <a:pt x="2339315" y="2062333"/>
                  <a:pt x="2339464" y="2063176"/>
                  <a:pt x="2339563" y="2064119"/>
                </a:cubicBezTo>
                <a:cubicBezTo>
                  <a:pt x="2339662" y="2065061"/>
                  <a:pt x="2339712" y="2066227"/>
                  <a:pt x="2339712" y="2067616"/>
                </a:cubicBezTo>
                <a:cubicBezTo>
                  <a:pt x="2339712" y="2069402"/>
                  <a:pt x="2339687" y="2070940"/>
                  <a:pt x="2339638" y="2072230"/>
                </a:cubicBezTo>
                <a:cubicBezTo>
                  <a:pt x="2339588" y="2073520"/>
                  <a:pt x="2339389" y="2074561"/>
                  <a:pt x="2339042" y="2075355"/>
                </a:cubicBezTo>
                <a:cubicBezTo>
                  <a:pt x="2338695" y="2076149"/>
                  <a:pt x="2338248" y="2076744"/>
                  <a:pt x="2337703" y="2077141"/>
                </a:cubicBezTo>
                <a:cubicBezTo>
                  <a:pt x="2337157" y="2077538"/>
                  <a:pt x="2336438" y="2077736"/>
                  <a:pt x="2335545" y="2077736"/>
                </a:cubicBezTo>
                <a:cubicBezTo>
                  <a:pt x="2334453" y="2077736"/>
                  <a:pt x="2332965" y="2077389"/>
                  <a:pt x="2331080" y="2076695"/>
                </a:cubicBezTo>
                <a:cubicBezTo>
                  <a:pt x="2329195" y="2076000"/>
                  <a:pt x="2326913" y="2075231"/>
                  <a:pt x="2324234" y="2074388"/>
                </a:cubicBezTo>
                <a:cubicBezTo>
                  <a:pt x="2321555" y="2073544"/>
                  <a:pt x="2318306" y="2072775"/>
                  <a:pt x="2314485" y="2072081"/>
                </a:cubicBezTo>
                <a:cubicBezTo>
                  <a:pt x="2310665" y="2071386"/>
                  <a:pt x="2306226" y="2071039"/>
                  <a:pt x="2301165" y="2071039"/>
                </a:cubicBezTo>
                <a:cubicBezTo>
                  <a:pt x="2291938" y="2071039"/>
                  <a:pt x="2284001" y="2072924"/>
                  <a:pt x="2277353" y="2076695"/>
                </a:cubicBezTo>
                <a:cubicBezTo>
                  <a:pt x="2270705" y="2080465"/>
                  <a:pt x="2265273" y="2085525"/>
                  <a:pt x="2261056" y="2091875"/>
                </a:cubicBezTo>
                <a:cubicBezTo>
                  <a:pt x="2256839" y="2098225"/>
                  <a:pt x="2253714" y="2105592"/>
                  <a:pt x="2251680" y="2113976"/>
                </a:cubicBezTo>
                <a:cubicBezTo>
                  <a:pt x="2249646" y="2122360"/>
                  <a:pt x="2248480" y="2131116"/>
                  <a:pt x="2248182" y="2140244"/>
                </a:cubicBezTo>
                <a:cubicBezTo>
                  <a:pt x="2250762" y="2138756"/>
                  <a:pt x="2253664" y="2137268"/>
                  <a:pt x="2256889" y="2135779"/>
                </a:cubicBezTo>
                <a:cubicBezTo>
                  <a:pt x="2260114" y="2134291"/>
                  <a:pt x="2263636" y="2132952"/>
                  <a:pt x="2267456" y="2131761"/>
                </a:cubicBezTo>
                <a:cubicBezTo>
                  <a:pt x="2271276" y="2130570"/>
                  <a:pt x="2275319" y="2129603"/>
                  <a:pt x="2279585" y="2128859"/>
                </a:cubicBezTo>
                <a:cubicBezTo>
                  <a:pt x="2283852" y="2128115"/>
                  <a:pt x="2288416" y="2127743"/>
                  <a:pt x="2293277" y="2127743"/>
                </a:cubicBezTo>
                <a:cubicBezTo>
                  <a:pt x="2303696" y="2127743"/>
                  <a:pt x="2312476" y="2129157"/>
                  <a:pt x="2319620" y="2131984"/>
                </a:cubicBezTo>
                <a:cubicBezTo>
                  <a:pt x="2326764" y="2134812"/>
                  <a:pt x="2332543" y="2138731"/>
                  <a:pt x="2336959" y="2143742"/>
                </a:cubicBezTo>
                <a:cubicBezTo>
                  <a:pt x="2341374" y="2148752"/>
                  <a:pt x="2344524" y="2154656"/>
                  <a:pt x="2346409" y="2161452"/>
                </a:cubicBezTo>
                <a:cubicBezTo>
                  <a:pt x="2348294" y="2168249"/>
                  <a:pt x="2349237" y="2175616"/>
                  <a:pt x="2349237" y="2183553"/>
                </a:cubicBezTo>
                <a:cubicBezTo>
                  <a:pt x="2349237" y="2191987"/>
                  <a:pt x="2347947" y="2200148"/>
                  <a:pt x="2345367" y="2208035"/>
                </a:cubicBezTo>
                <a:cubicBezTo>
                  <a:pt x="2342788" y="2215923"/>
                  <a:pt x="2338819" y="2222869"/>
                  <a:pt x="2333461" y="2228871"/>
                </a:cubicBezTo>
                <a:cubicBezTo>
                  <a:pt x="2328103" y="2234874"/>
                  <a:pt x="2321307" y="2239686"/>
                  <a:pt x="2313072" y="2243308"/>
                </a:cubicBezTo>
                <a:cubicBezTo>
                  <a:pt x="2304837" y="2246929"/>
                  <a:pt x="2295113" y="2248740"/>
                  <a:pt x="2283901" y="2248740"/>
                </a:cubicBezTo>
                <a:cubicBezTo>
                  <a:pt x="2275865" y="2248740"/>
                  <a:pt x="2268770" y="2247748"/>
                  <a:pt x="2262619" y="2245763"/>
                </a:cubicBezTo>
                <a:cubicBezTo>
                  <a:pt x="2256467" y="2243779"/>
                  <a:pt x="2251110" y="2240951"/>
                  <a:pt x="2246545" y="2237280"/>
                </a:cubicBezTo>
                <a:cubicBezTo>
                  <a:pt x="2241981" y="2233609"/>
                  <a:pt x="2238186" y="2229095"/>
                  <a:pt x="2235160" y="2223737"/>
                </a:cubicBezTo>
                <a:cubicBezTo>
                  <a:pt x="2232134" y="2218379"/>
                  <a:pt x="2229703" y="2212277"/>
                  <a:pt x="2227867" y="2205431"/>
                </a:cubicBezTo>
                <a:cubicBezTo>
                  <a:pt x="2226032" y="2198585"/>
                  <a:pt x="2224717" y="2191094"/>
                  <a:pt x="2223924" y="2182958"/>
                </a:cubicBezTo>
                <a:cubicBezTo>
                  <a:pt x="2223130" y="2174822"/>
                  <a:pt x="2222733" y="2166091"/>
                  <a:pt x="2222733" y="2156764"/>
                </a:cubicBezTo>
                <a:cubicBezTo>
                  <a:pt x="2222733" y="2148529"/>
                  <a:pt x="2223179" y="2140195"/>
                  <a:pt x="2224072" y="2131761"/>
                </a:cubicBezTo>
                <a:cubicBezTo>
                  <a:pt x="2224965" y="2123327"/>
                  <a:pt x="2226553" y="2115191"/>
                  <a:pt x="2228835" y="2107353"/>
                </a:cubicBezTo>
                <a:cubicBezTo>
                  <a:pt x="2231117" y="2099515"/>
                  <a:pt x="2234218" y="2092148"/>
                  <a:pt x="2238137" y="2085252"/>
                </a:cubicBezTo>
                <a:cubicBezTo>
                  <a:pt x="2242056" y="2078356"/>
                  <a:pt x="2246967" y="2072354"/>
                  <a:pt x="2252871" y="2067244"/>
                </a:cubicBezTo>
                <a:cubicBezTo>
                  <a:pt x="2258774" y="2062134"/>
                  <a:pt x="2265843" y="2058091"/>
                  <a:pt x="2274078" y="2055115"/>
                </a:cubicBezTo>
                <a:cubicBezTo>
                  <a:pt x="2282314" y="2052138"/>
                  <a:pt x="2291888" y="2050650"/>
                  <a:pt x="2302802" y="2050650"/>
                </a:cubicBezTo>
                <a:close/>
                <a:moveTo>
                  <a:pt x="2514287" y="2050501"/>
                </a:moveTo>
                <a:cubicBezTo>
                  <a:pt x="2524011" y="2050501"/>
                  <a:pt x="2532420" y="2051667"/>
                  <a:pt x="2539513" y="2053998"/>
                </a:cubicBezTo>
                <a:cubicBezTo>
                  <a:pt x="2546608" y="2056330"/>
                  <a:pt x="2552462" y="2059505"/>
                  <a:pt x="2557075" y="2063523"/>
                </a:cubicBezTo>
                <a:cubicBezTo>
                  <a:pt x="2561689" y="2067542"/>
                  <a:pt x="2565087" y="2072279"/>
                  <a:pt x="2567270" y="2077736"/>
                </a:cubicBezTo>
                <a:cubicBezTo>
                  <a:pt x="2569453" y="2083193"/>
                  <a:pt x="2570544" y="2089047"/>
                  <a:pt x="2570544" y="2095298"/>
                </a:cubicBezTo>
                <a:cubicBezTo>
                  <a:pt x="2570544" y="2100358"/>
                  <a:pt x="2569726" y="2105220"/>
                  <a:pt x="2568088" y="2109883"/>
                </a:cubicBezTo>
                <a:cubicBezTo>
                  <a:pt x="2566452" y="2114547"/>
                  <a:pt x="2564045" y="2118962"/>
                  <a:pt x="2560870" y="2123129"/>
                </a:cubicBezTo>
                <a:cubicBezTo>
                  <a:pt x="2557696" y="2127296"/>
                  <a:pt x="2553801" y="2131190"/>
                  <a:pt x="2549187" y="2134812"/>
                </a:cubicBezTo>
                <a:cubicBezTo>
                  <a:pt x="2544574" y="2138433"/>
                  <a:pt x="2539290" y="2141832"/>
                  <a:pt x="2533337" y="2145007"/>
                </a:cubicBezTo>
                <a:cubicBezTo>
                  <a:pt x="2540382" y="2148479"/>
                  <a:pt x="2546657" y="2152051"/>
                  <a:pt x="2552164" y="2155722"/>
                </a:cubicBezTo>
                <a:cubicBezTo>
                  <a:pt x="2557671" y="2159393"/>
                  <a:pt x="2562284" y="2163337"/>
                  <a:pt x="2566005" y="2167554"/>
                </a:cubicBezTo>
                <a:cubicBezTo>
                  <a:pt x="2569726" y="2171771"/>
                  <a:pt x="2572553" y="2176236"/>
                  <a:pt x="2574488" y="2180949"/>
                </a:cubicBezTo>
                <a:cubicBezTo>
                  <a:pt x="2576423" y="2185662"/>
                  <a:pt x="2577390" y="2190846"/>
                  <a:pt x="2577390" y="2196501"/>
                </a:cubicBezTo>
                <a:cubicBezTo>
                  <a:pt x="2577390" y="2204836"/>
                  <a:pt x="2575902" y="2212252"/>
                  <a:pt x="2572925" y="2218751"/>
                </a:cubicBezTo>
                <a:cubicBezTo>
                  <a:pt x="2569949" y="2225250"/>
                  <a:pt x="2565658" y="2230732"/>
                  <a:pt x="2560052" y="2235197"/>
                </a:cubicBezTo>
                <a:cubicBezTo>
                  <a:pt x="2554446" y="2239661"/>
                  <a:pt x="2547526" y="2243035"/>
                  <a:pt x="2539290" y="2245317"/>
                </a:cubicBezTo>
                <a:cubicBezTo>
                  <a:pt x="2531055" y="2247599"/>
                  <a:pt x="2521629" y="2248740"/>
                  <a:pt x="2511013" y="2248740"/>
                </a:cubicBezTo>
                <a:cubicBezTo>
                  <a:pt x="2501091" y="2248740"/>
                  <a:pt x="2492211" y="2247698"/>
                  <a:pt x="2484373" y="2245615"/>
                </a:cubicBezTo>
                <a:cubicBezTo>
                  <a:pt x="2476535" y="2243531"/>
                  <a:pt x="2469887" y="2240455"/>
                  <a:pt x="2464430" y="2236387"/>
                </a:cubicBezTo>
                <a:cubicBezTo>
                  <a:pt x="2458973" y="2232319"/>
                  <a:pt x="2454805" y="2227309"/>
                  <a:pt x="2451928" y="2221356"/>
                </a:cubicBezTo>
                <a:cubicBezTo>
                  <a:pt x="2449051" y="2215402"/>
                  <a:pt x="2447612" y="2208606"/>
                  <a:pt x="2447612" y="2200966"/>
                </a:cubicBezTo>
                <a:cubicBezTo>
                  <a:pt x="2447612" y="2194914"/>
                  <a:pt x="2448604" y="2189357"/>
                  <a:pt x="2450589" y="2184297"/>
                </a:cubicBezTo>
                <a:cubicBezTo>
                  <a:pt x="2452573" y="2179237"/>
                  <a:pt x="2455426" y="2174574"/>
                  <a:pt x="2459147" y="2170307"/>
                </a:cubicBezTo>
                <a:cubicBezTo>
                  <a:pt x="2462867" y="2166041"/>
                  <a:pt x="2467456" y="2162048"/>
                  <a:pt x="2472913" y="2158327"/>
                </a:cubicBezTo>
                <a:cubicBezTo>
                  <a:pt x="2478370" y="2154606"/>
                  <a:pt x="2484522" y="2151059"/>
                  <a:pt x="2491368" y="2147686"/>
                </a:cubicBezTo>
                <a:cubicBezTo>
                  <a:pt x="2485414" y="2144610"/>
                  <a:pt x="2480156" y="2141360"/>
                  <a:pt x="2475592" y="2137937"/>
                </a:cubicBezTo>
                <a:cubicBezTo>
                  <a:pt x="2471028" y="2134514"/>
                  <a:pt x="2467158" y="2130794"/>
                  <a:pt x="2463983" y="2126775"/>
                </a:cubicBezTo>
                <a:cubicBezTo>
                  <a:pt x="2460808" y="2122757"/>
                  <a:pt x="2458402" y="2118466"/>
                  <a:pt x="2456765" y="2113902"/>
                </a:cubicBezTo>
                <a:cubicBezTo>
                  <a:pt x="2455128" y="2109338"/>
                  <a:pt x="2454310" y="2104377"/>
                  <a:pt x="2454310" y="2099019"/>
                </a:cubicBezTo>
                <a:cubicBezTo>
                  <a:pt x="2454310" y="2092272"/>
                  <a:pt x="2455525" y="2085947"/>
                  <a:pt x="2457956" y="2080043"/>
                </a:cubicBezTo>
                <a:cubicBezTo>
                  <a:pt x="2460387" y="2074140"/>
                  <a:pt x="2464058" y="2069005"/>
                  <a:pt x="2468969" y="2064640"/>
                </a:cubicBezTo>
                <a:cubicBezTo>
                  <a:pt x="2473880" y="2060274"/>
                  <a:pt x="2480131" y="2056826"/>
                  <a:pt x="2487721" y="2054296"/>
                </a:cubicBezTo>
                <a:cubicBezTo>
                  <a:pt x="2495312" y="2051766"/>
                  <a:pt x="2504167" y="2050501"/>
                  <a:pt x="2514287" y="2050501"/>
                </a:cubicBezTo>
                <a:close/>
                <a:moveTo>
                  <a:pt x="2131204" y="2050501"/>
                </a:moveTo>
                <a:cubicBezTo>
                  <a:pt x="2139240" y="2050501"/>
                  <a:pt x="2146359" y="2051518"/>
                  <a:pt x="2152560" y="2053552"/>
                </a:cubicBezTo>
                <a:cubicBezTo>
                  <a:pt x="2158762" y="2055586"/>
                  <a:pt x="2164144" y="2058513"/>
                  <a:pt x="2168708" y="2062333"/>
                </a:cubicBezTo>
                <a:cubicBezTo>
                  <a:pt x="2173272" y="2066153"/>
                  <a:pt x="2177142" y="2070766"/>
                  <a:pt x="2180317" y="2076174"/>
                </a:cubicBezTo>
                <a:cubicBezTo>
                  <a:pt x="2183492" y="2081581"/>
                  <a:pt x="2186047" y="2087708"/>
                  <a:pt x="2187981" y="2094554"/>
                </a:cubicBezTo>
                <a:cubicBezTo>
                  <a:pt x="2189916" y="2101400"/>
                  <a:pt x="2191305" y="2108817"/>
                  <a:pt x="2192149" y="2116804"/>
                </a:cubicBezTo>
                <a:cubicBezTo>
                  <a:pt x="2192992" y="2124791"/>
                  <a:pt x="2193414" y="2133200"/>
                  <a:pt x="2193414" y="2142030"/>
                </a:cubicBezTo>
                <a:cubicBezTo>
                  <a:pt x="2193414" y="2150365"/>
                  <a:pt x="2192918" y="2158798"/>
                  <a:pt x="2191925" y="2167331"/>
                </a:cubicBezTo>
                <a:cubicBezTo>
                  <a:pt x="2190933" y="2175864"/>
                  <a:pt x="2189247" y="2184074"/>
                  <a:pt x="2186865" y="2191962"/>
                </a:cubicBezTo>
                <a:cubicBezTo>
                  <a:pt x="2184484" y="2199850"/>
                  <a:pt x="2181284" y="2207242"/>
                  <a:pt x="2177266" y="2214137"/>
                </a:cubicBezTo>
                <a:cubicBezTo>
                  <a:pt x="2173248" y="2221033"/>
                  <a:pt x="2168187" y="2227061"/>
                  <a:pt x="2162085" y="2232220"/>
                </a:cubicBezTo>
                <a:cubicBezTo>
                  <a:pt x="2155984" y="2237379"/>
                  <a:pt x="2148741" y="2241423"/>
                  <a:pt x="2140356" y="2244350"/>
                </a:cubicBezTo>
                <a:cubicBezTo>
                  <a:pt x="2131973" y="2247276"/>
                  <a:pt x="2122224" y="2248740"/>
                  <a:pt x="2111112" y="2248740"/>
                </a:cubicBezTo>
                <a:cubicBezTo>
                  <a:pt x="2106845" y="2248740"/>
                  <a:pt x="2102703" y="2248467"/>
                  <a:pt x="2098685" y="2247921"/>
                </a:cubicBezTo>
                <a:cubicBezTo>
                  <a:pt x="2094666" y="2247376"/>
                  <a:pt x="2091045" y="2246706"/>
                  <a:pt x="2087820" y="2245912"/>
                </a:cubicBezTo>
                <a:cubicBezTo>
                  <a:pt x="2084596" y="2245118"/>
                  <a:pt x="2081892" y="2244275"/>
                  <a:pt x="2079709" y="2243382"/>
                </a:cubicBezTo>
                <a:cubicBezTo>
                  <a:pt x="2077526" y="2242489"/>
                  <a:pt x="2075939" y="2241596"/>
                  <a:pt x="2074947" y="2240703"/>
                </a:cubicBezTo>
                <a:cubicBezTo>
                  <a:pt x="2073954" y="2239810"/>
                  <a:pt x="2073235" y="2238595"/>
                  <a:pt x="2072789" y="2237057"/>
                </a:cubicBezTo>
                <a:cubicBezTo>
                  <a:pt x="2072342" y="2235519"/>
                  <a:pt x="2072119" y="2233460"/>
                  <a:pt x="2072119" y="2230881"/>
                </a:cubicBezTo>
                <a:cubicBezTo>
                  <a:pt x="2072119" y="2228698"/>
                  <a:pt x="2072193" y="2226961"/>
                  <a:pt x="2072342" y="2225672"/>
                </a:cubicBezTo>
                <a:cubicBezTo>
                  <a:pt x="2072491" y="2224382"/>
                  <a:pt x="2072714" y="2223390"/>
                  <a:pt x="2073012" y="2222695"/>
                </a:cubicBezTo>
                <a:cubicBezTo>
                  <a:pt x="2073309" y="2222000"/>
                  <a:pt x="2073731" y="2221529"/>
                  <a:pt x="2074277" y="2221281"/>
                </a:cubicBezTo>
                <a:cubicBezTo>
                  <a:pt x="2074823" y="2221033"/>
                  <a:pt x="2075492" y="2220909"/>
                  <a:pt x="2076286" y="2220909"/>
                </a:cubicBezTo>
                <a:cubicBezTo>
                  <a:pt x="2077377" y="2220909"/>
                  <a:pt x="2078915" y="2221281"/>
                  <a:pt x="2080900" y="2222025"/>
                </a:cubicBezTo>
                <a:cubicBezTo>
                  <a:pt x="2082884" y="2222769"/>
                  <a:pt x="2085389" y="2223588"/>
                  <a:pt x="2088416" y="2224481"/>
                </a:cubicBezTo>
                <a:cubicBezTo>
                  <a:pt x="2091442" y="2225374"/>
                  <a:pt x="2094989" y="2226192"/>
                  <a:pt x="2099057" y="2226937"/>
                </a:cubicBezTo>
                <a:cubicBezTo>
                  <a:pt x="2103125" y="2227681"/>
                  <a:pt x="2107689" y="2228053"/>
                  <a:pt x="2112749" y="2228053"/>
                </a:cubicBezTo>
                <a:cubicBezTo>
                  <a:pt x="2122373" y="2228053"/>
                  <a:pt x="2130633" y="2226192"/>
                  <a:pt x="2137529" y="2222472"/>
                </a:cubicBezTo>
                <a:cubicBezTo>
                  <a:pt x="2144424" y="2218751"/>
                  <a:pt x="2150055" y="2213765"/>
                  <a:pt x="2154421" y="2207515"/>
                </a:cubicBezTo>
                <a:cubicBezTo>
                  <a:pt x="2158786" y="2201264"/>
                  <a:pt x="2162061" y="2194021"/>
                  <a:pt x="2164243" y="2185786"/>
                </a:cubicBezTo>
                <a:cubicBezTo>
                  <a:pt x="2166426" y="2177550"/>
                  <a:pt x="2167617" y="2168869"/>
                  <a:pt x="2167815" y="2159741"/>
                </a:cubicBezTo>
                <a:cubicBezTo>
                  <a:pt x="2162557" y="2162816"/>
                  <a:pt x="2156256" y="2165545"/>
                  <a:pt x="2148914" y="2167926"/>
                </a:cubicBezTo>
                <a:cubicBezTo>
                  <a:pt x="2141572" y="2170307"/>
                  <a:pt x="2133138" y="2171498"/>
                  <a:pt x="2123613" y="2171498"/>
                </a:cubicBezTo>
                <a:cubicBezTo>
                  <a:pt x="2112898" y="2171498"/>
                  <a:pt x="2103894" y="2170035"/>
                  <a:pt x="2096601" y="2167108"/>
                </a:cubicBezTo>
                <a:cubicBezTo>
                  <a:pt x="2089308" y="2164181"/>
                  <a:pt x="2083455" y="2160187"/>
                  <a:pt x="2079039" y="2155127"/>
                </a:cubicBezTo>
                <a:cubicBezTo>
                  <a:pt x="2074624" y="2150067"/>
                  <a:pt x="2071449" y="2144064"/>
                  <a:pt x="2069514" y="2137119"/>
                </a:cubicBezTo>
                <a:cubicBezTo>
                  <a:pt x="2067580" y="2130173"/>
                  <a:pt x="2066612" y="2122583"/>
                  <a:pt x="2066612" y="2114348"/>
                </a:cubicBezTo>
                <a:cubicBezTo>
                  <a:pt x="2066612" y="2105815"/>
                  <a:pt x="2067852" y="2097704"/>
                  <a:pt x="2070333" y="2090015"/>
                </a:cubicBezTo>
                <a:cubicBezTo>
                  <a:pt x="2072813" y="2082325"/>
                  <a:pt x="2076683" y="2075554"/>
                  <a:pt x="2081941" y="2069700"/>
                </a:cubicBezTo>
                <a:cubicBezTo>
                  <a:pt x="2087200" y="2063846"/>
                  <a:pt x="2093897" y="2059182"/>
                  <a:pt x="2102033" y="2055710"/>
                </a:cubicBezTo>
                <a:cubicBezTo>
                  <a:pt x="2110169" y="2052237"/>
                  <a:pt x="2119893" y="2050501"/>
                  <a:pt x="2131204" y="2050501"/>
                </a:cubicBezTo>
                <a:close/>
                <a:moveTo>
                  <a:pt x="1975232" y="2050501"/>
                </a:moveTo>
                <a:cubicBezTo>
                  <a:pt x="1984161" y="2050501"/>
                  <a:pt x="1992000" y="2051642"/>
                  <a:pt x="1998747" y="2053924"/>
                </a:cubicBezTo>
                <a:cubicBezTo>
                  <a:pt x="2005493" y="2056206"/>
                  <a:pt x="2011124" y="2059431"/>
                  <a:pt x="2015639" y="2063598"/>
                </a:cubicBezTo>
                <a:cubicBezTo>
                  <a:pt x="2020153" y="2067765"/>
                  <a:pt x="2023526" y="2072751"/>
                  <a:pt x="2025759" y="2078555"/>
                </a:cubicBezTo>
                <a:cubicBezTo>
                  <a:pt x="2027991" y="2084359"/>
                  <a:pt x="2029108" y="2090784"/>
                  <a:pt x="2029108" y="2097828"/>
                </a:cubicBezTo>
                <a:cubicBezTo>
                  <a:pt x="2029108" y="2103881"/>
                  <a:pt x="2028314" y="2109511"/>
                  <a:pt x="2026726" y="2114720"/>
                </a:cubicBezTo>
                <a:cubicBezTo>
                  <a:pt x="2025139" y="2119929"/>
                  <a:pt x="2022807" y="2124543"/>
                  <a:pt x="2019731" y="2128561"/>
                </a:cubicBezTo>
                <a:cubicBezTo>
                  <a:pt x="2016656" y="2132580"/>
                  <a:pt x="2012885" y="2136003"/>
                  <a:pt x="2008420" y="2138830"/>
                </a:cubicBezTo>
                <a:cubicBezTo>
                  <a:pt x="2003956" y="2141658"/>
                  <a:pt x="1998796" y="2143618"/>
                  <a:pt x="1992942" y="2144709"/>
                </a:cubicBezTo>
                <a:lnTo>
                  <a:pt x="1992942" y="2145007"/>
                </a:lnTo>
                <a:cubicBezTo>
                  <a:pt x="1999590" y="2145701"/>
                  <a:pt x="2005667" y="2147363"/>
                  <a:pt x="2011174" y="2149992"/>
                </a:cubicBezTo>
                <a:cubicBezTo>
                  <a:pt x="2016680" y="2152622"/>
                  <a:pt x="2021418" y="2155921"/>
                  <a:pt x="2025387" y="2159890"/>
                </a:cubicBezTo>
                <a:cubicBezTo>
                  <a:pt x="2029356" y="2163858"/>
                  <a:pt x="2032456" y="2168497"/>
                  <a:pt x="2034689" y="2173805"/>
                </a:cubicBezTo>
                <a:cubicBezTo>
                  <a:pt x="2036921" y="2179113"/>
                  <a:pt x="2038037" y="2184793"/>
                  <a:pt x="2038037" y="2190846"/>
                </a:cubicBezTo>
                <a:cubicBezTo>
                  <a:pt x="2038037" y="2199676"/>
                  <a:pt x="2036499" y="2207639"/>
                  <a:pt x="2033423" y="2214733"/>
                </a:cubicBezTo>
                <a:cubicBezTo>
                  <a:pt x="2030348" y="2221827"/>
                  <a:pt x="2025933" y="2227904"/>
                  <a:pt x="2020178" y="2232964"/>
                </a:cubicBezTo>
                <a:cubicBezTo>
                  <a:pt x="2014423" y="2238024"/>
                  <a:pt x="2007329" y="2241919"/>
                  <a:pt x="1998895" y="2244647"/>
                </a:cubicBezTo>
                <a:cubicBezTo>
                  <a:pt x="1990462" y="2247376"/>
                  <a:pt x="1980937" y="2248740"/>
                  <a:pt x="1970320" y="2248740"/>
                </a:cubicBezTo>
                <a:cubicBezTo>
                  <a:pt x="1963871" y="2248740"/>
                  <a:pt x="1957844" y="2248219"/>
                  <a:pt x="1952238" y="2247177"/>
                </a:cubicBezTo>
                <a:cubicBezTo>
                  <a:pt x="1946632" y="2246135"/>
                  <a:pt x="1941646" y="2244895"/>
                  <a:pt x="1937281" y="2243457"/>
                </a:cubicBezTo>
                <a:cubicBezTo>
                  <a:pt x="1932915" y="2242018"/>
                  <a:pt x="1929293" y="2240530"/>
                  <a:pt x="1926416" y="2238992"/>
                </a:cubicBezTo>
                <a:cubicBezTo>
                  <a:pt x="1923539" y="2237454"/>
                  <a:pt x="1921728" y="2236338"/>
                  <a:pt x="1920984" y="2235643"/>
                </a:cubicBezTo>
                <a:cubicBezTo>
                  <a:pt x="1920240" y="2234948"/>
                  <a:pt x="1919669" y="2234254"/>
                  <a:pt x="1919272" y="2233559"/>
                </a:cubicBezTo>
                <a:cubicBezTo>
                  <a:pt x="1918876" y="2232865"/>
                  <a:pt x="1918528" y="2232022"/>
                  <a:pt x="1918231" y="2231029"/>
                </a:cubicBezTo>
                <a:cubicBezTo>
                  <a:pt x="1917933" y="2230037"/>
                  <a:pt x="1917710" y="2228822"/>
                  <a:pt x="1917561" y="2227383"/>
                </a:cubicBezTo>
                <a:cubicBezTo>
                  <a:pt x="1917412" y="2225944"/>
                  <a:pt x="1917338" y="2224183"/>
                  <a:pt x="1917338" y="2222100"/>
                </a:cubicBezTo>
                <a:cubicBezTo>
                  <a:pt x="1917338" y="2218528"/>
                  <a:pt x="1917694" y="2216047"/>
                  <a:pt x="1918406" y="2214658"/>
                </a:cubicBezTo>
                <a:cubicBezTo>
                  <a:pt x="1919119" y="2213269"/>
                  <a:pt x="1920137" y="2212575"/>
                  <a:pt x="1921461" y="2212575"/>
                </a:cubicBezTo>
                <a:cubicBezTo>
                  <a:pt x="1922377" y="2212575"/>
                  <a:pt x="1924183" y="2213368"/>
                  <a:pt x="1926880" y="2214956"/>
                </a:cubicBezTo>
                <a:cubicBezTo>
                  <a:pt x="1929577" y="2216543"/>
                  <a:pt x="1933037" y="2218255"/>
                  <a:pt x="1937262" y="2220091"/>
                </a:cubicBezTo>
                <a:cubicBezTo>
                  <a:pt x="1941487" y="2221926"/>
                  <a:pt x="1946423" y="2223638"/>
                  <a:pt x="1952072" y="2225225"/>
                </a:cubicBezTo>
                <a:cubicBezTo>
                  <a:pt x="1957720" y="2226813"/>
                  <a:pt x="1964005" y="2227606"/>
                  <a:pt x="1970927" y="2227606"/>
                </a:cubicBezTo>
                <a:cubicBezTo>
                  <a:pt x="1977645" y="2227606"/>
                  <a:pt x="1983548" y="2226763"/>
                  <a:pt x="1988637" y="2225076"/>
                </a:cubicBezTo>
                <a:cubicBezTo>
                  <a:pt x="1993726" y="2223390"/>
                  <a:pt x="1998001" y="2221008"/>
                  <a:pt x="2001462" y="2217932"/>
                </a:cubicBezTo>
                <a:cubicBezTo>
                  <a:pt x="2004922" y="2214857"/>
                  <a:pt x="2007518" y="2211210"/>
                  <a:pt x="2009248" y="2206994"/>
                </a:cubicBezTo>
                <a:cubicBezTo>
                  <a:pt x="2010978" y="2202777"/>
                  <a:pt x="2011843" y="2198188"/>
                  <a:pt x="2011843" y="2193227"/>
                </a:cubicBezTo>
                <a:cubicBezTo>
                  <a:pt x="2011843" y="2187770"/>
                  <a:pt x="2010742" y="2182859"/>
                  <a:pt x="2008539" y="2178493"/>
                </a:cubicBezTo>
                <a:cubicBezTo>
                  <a:pt x="2006336" y="2174127"/>
                  <a:pt x="2003108" y="2170357"/>
                  <a:pt x="1998856" y="2167182"/>
                </a:cubicBezTo>
                <a:cubicBezTo>
                  <a:pt x="1994603" y="2164007"/>
                  <a:pt x="1989377" y="2161576"/>
                  <a:pt x="1983178" y="2159890"/>
                </a:cubicBezTo>
                <a:cubicBezTo>
                  <a:pt x="1976978" y="2158203"/>
                  <a:pt x="1969933" y="2157359"/>
                  <a:pt x="1962042" y="2157359"/>
                </a:cubicBezTo>
                <a:lnTo>
                  <a:pt x="1943136" y="2157359"/>
                </a:lnTo>
                <a:cubicBezTo>
                  <a:pt x="1942316" y="2157359"/>
                  <a:pt x="1941522" y="2157186"/>
                  <a:pt x="1940754" y="2156839"/>
                </a:cubicBezTo>
                <a:cubicBezTo>
                  <a:pt x="1939985" y="2156491"/>
                  <a:pt x="1939319" y="2155921"/>
                  <a:pt x="1938756" y="2155127"/>
                </a:cubicBezTo>
                <a:cubicBezTo>
                  <a:pt x="1938193" y="2154333"/>
                  <a:pt x="1937731" y="2153291"/>
                  <a:pt x="1937372" y="2152002"/>
                </a:cubicBezTo>
                <a:cubicBezTo>
                  <a:pt x="1937014" y="2150712"/>
                  <a:pt x="1936834" y="2149025"/>
                  <a:pt x="1936834" y="2146941"/>
                </a:cubicBezTo>
                <a:cubicBezTo>
                  <a:pt x="1936834" y="2145056"/>
                  <a:pt x="1936983" y="2143494"/>
                  <a:pt x="1937281" y="2142253"/>
                </a:cubicBezTo>
                <a:cubicBezTo>
                  <a:pt x="1937578" y="2141013"/>
                  <a:pt x="1938000" y="2140021"/>
                  <a:pt x="1938546" y="2139277"/>
                </a:cubicBezTo>
                <a:cubicBezTo>
                  <a:pt x="1939091" y="2138533"/>
                  <a:pt x="1939711" y="2137987"/>
                  <a:pt x="1940406" y="2137640"/>
                </a:cubicBezTo>
                <a:cubicBezTo>
                  <a:pt x="1941101" y="2137292"/>
                  <a:pt x="1941894" y="2137119"/>
                  <a:pt x="1942787" y="2137119"/>
                </a:cubicBezTo>
                <a:lnTo>
                  <a:pt x="1959605" y="2137119"/>
                </a:lnTo>
                <a:cubicBezTo>
                  <a:pt x="1966153" y="2137119"/>
                  <a:pt x="1972032" y="2136275"/>
                  <a:pt x="1977241" y="2134589"/>
                </a:cubicBezTo>
                <a:cubicBezTo>
                  <a:pt x="1982450" y="2132902"/>
                  <a:pt x="1986865" y="2130471"/>
                  <a:pt x="1990487" y="2127296"/>
                </a:cubicBezTo>
                <a:cubicBezTo>
                  <a:pt x="1994108" y="2124121"/>
                  <a:pt x="1996886" y="2120326"/>
                  <a:pt x="1998821" y="2115911"/>
                </a:cubicBezTo>
                <a:cubicBezTo>
                  <a:pt x="2000756" y="2111496"/>
                  <a:pt x="2001723" y="2106559"/>
                  <a:pt x="2001723" y="2101102"/>
                </a:cubicBezTo>
                <a:cubicBezTo>
                  <a:pt x="2001723" y="2097134"/>
                  <a:pt x="2001078" y="2093339"/>
                  <a:pt x="1999788" y="2089717"/>
                </a:cubicBezTo>
                <a:cubicBezTo>
                  <a:pt x="1998499" y="2086096"/>
                  <a:pt x="1996564" y="2082945"/>
                  <a:pt x="1993984" y="2080266"/>
                </a:cubicBezTo>
                <a:cubicBezTo>
                  <a:pt x="1991404" y="2077588"/>
                  <a:pt x="1988105" y="2075479"/>
                  <a:pt x="1984087" y="2073941"/>
                </a:cubicBezTo>
                <a:cubicBezTo>
                  <a:pt x="1980069" y="2072403"/>
                  <a:pt x="1975430" y="2071634"/>
                  <a:pt x="1970172" y="2071634"/>
                </a:cubicBezTo>
                <a:cubicBezTo>
                  <a:pt x="1964417" y="2071634"/>
                  <a:pt x="1959133" y="2072503"/>
                  <a:pt x="1954321" y="2074239"/>
                </a:cubicBezTo>
                <a:cubicBezTo>
                  <a:pt x="1949509" y="2075975"/>
                  <a:pt x="1945218" y="2077836"/>
                  <a:pt x="1941448" y="2079820"/>
                </a:cubicBezTo>
                <a:cubicBezTo>
                  <a:pt x="1937677" y="2081804"/>
                  <a:pt x="1934552" y="2083665"/>
                  <a:pt x="1932072" y="2085401"/>
                </a:cubicBezTo>
                <a:cubicBezTo>
                  <a:pt x="1929591" y="2087137"/>
                  <a:pt x="1927855" y="2088006"/>
                  <a:pt x="1926863" y="2088006"/>
                </a:cubicBezTo>
                <a:cubicBezTo>
                  <a:pt x="1926168" y="2088006"/>
                  <a:pt x="1925548" y="2087881"/>
                  <a:pt x="1925002" y="2087633"/>
                </a:cubicBezTo>
                <a:cubicBezTo>
                  <a:pt x="1924456" y="2087385"/>
                  <a:pt x="1924010" y="2086889"/>
                  <a:pt x="1923663" y="2086145"/>
                </a:cubicBezTo>
                <a:cubicBezTo>
                  <a:pt x="1923316" y="2085401"/>
                  <a:pt x="1923067" y="2084359"/>
                  <a:pt x="1922919" y="2083020"/>
                </a:cubicBezTo>
                <a:cubicBezTo>
                  <a:pt x="1922770" y="2081680"/>
                  <a:pt x="1922695" y="2079919"/>
                  <a:pt x="1922695" y="2077736"/>
                </a:cubicBezTo>
                <a:cubicBezTo>
                  <a:pt x="1922695" y="2076248"/>
                  <a:pt x="1922745" y="2074933"/>
                  <a:pt x="1922844" y="2073792"/>
                </a:cubicBezTo>
                <a:cubicBezTo>
                  <a:pt x="1922943" y="2072651"/>
                  <a:pt x="1923142" y="2071659"/>
                  <a:pt x="1923440" y="2070816"/>
                </a:cubicBezTo>
                <a:cubicBezTo>
                  <a:pt x="1923737" y="2069972"/>
                  <a:pt x="1924084" y="2069204"/>
                  <a:pt x="1924481" y="2068509"/>
                </a:cubicBezTo>
                <a:cubicBezTo>
                  <a:pt x="1924878" y="2067814"/>
                  <a:pt x="1925548" y="2066996"/>
                  <a:pt x="1926491" y="2066053"/>
                </a:cubicBezTo>
                <a:cubicBezTo>
                  <a:pt x="1927433" y="2065111"/>
                  <a:pt x="1929343" y="2063747"/>
                  <a:pt x="1932220" y="2061961"/>
                </a:cubicBezTo>
                <a:cubicBezTo>
                  <a:pt x="1935098" y="2060175"/>
                  <a:pt x="1938645" y="2058414"/>
                  <a:pt x="1942862" y="2056677"/>
                </a:cubicBezTo>
                <a:cubicBezTo>
                  <a:pt x="1947078" y="2054941"/>
                  <a:pt x="1951940" y="2053477"/>
                  <a:pt x="1957447" y="2052287"/>
                </a:cubicBezTo>
                <a:cubicBezTo>
                  <a:pt x="1962953" y="2051096"/>
                  <a:pt x="1968882" y="2050501"/>
                  <a:pt x="1975232" y="2050501"/>
                </a:cubicBezTo>
                <a:close/>
                <a:moveTo>
                  <a:pt x="1746632" y="2050501"/>
                </a:moveTo>
                <a:cubicBezTo>
                  <a:pt x="1755561" y="2050501"/>
                  <a:pt x="1763400" y="2051642"/>
                  <a:pt x="1770147" y="2053924"/>
                </a:cubicBezTo>
                <a:cubicBezTo>
                  <a:pt x="1776893" y="2056206"/>
                  <a:pt x="1782524" y="2059431"/>
                  <a:pt x="1787039" y="2063598"/>
                </a:cubicBezTo>
                <a:cubicBezTo>
                  <a:pt x="1791553" y="2067765"/>
                  <a:pt x="1794927" y="2072751"/>
                  <a:pt x="1797159" y="2078555"/>
                </a:cubicBezTo>
                <a:cubicBezTo>
                  <a:pt x="1799391" y="2084359"/>
                  <a:pt x="1800507" y="2090784"/>
                  <a:pt x="1800507" y="2097828"/>
                </a:cubicBezTo>
                <a:cubicBezTo>
                  <a:pt x="1800507" y="2103881"/>
                  <a:pt x="1799714" y="2109511"/>
                  <a:pt x="1798126" y="2114720"/>
                </a:cubicBezTo>
                <a:cubicBezTo>
                  <a:pt x="1796539" y="2119929"/>
                  <a:pt x="1794207" y="2124543"/>
                  <a:pt x="1791131" y="2128561"/>
                </a:cubicBezTo>
                <a:cubicBezTo>
                  <a:pt x="1788055" y="2132580"/>
                  <a:pt x="1784285" y="2136003"/>
                  <a:pt x="1779820" y="2138830"/>
                </a:cubicBezTo>
                <a:cubicBezTo>
                  <a:pt x="1775356" y="2141658"/>
                  <a:pt x="1770196" y="2143618"/>
                  <a:pt x="1764342" y="2144709"/>
                </a:cubicBezTo>
                <a:lnTo>
                  <a:pt x="1764342" y="2145007"/>
                </a:lnTo>
                <a:cubicBezTo>
                  <a:pt x="1770990" y="2145701"/>
                  <a:pt x="1777067" y="2147363"/>
                  <a:pt x="1782574" y="2149992"/>
                </a:cubicBezTo>
                <a:cubicBezTo>
                  <a:pt x="1788080" y="2152622"/>
                  <a:pt x="1792818" y="2155921"/>
                  <a:pt x="1796787" y="2159890"/>
                </a:cubicBezTo>
                <a:cubicBezTo>
                  <a:pt x="1800756" y="2163858"/>
                  <a:pt x="1803856" y="2168497"/>
                  <a:pt x="1806089" y="2173805"/>
                </a:cubicBezTo>
                <a:cubicBezTo>
                  <a:pt x="1808321" y="2179113"/>
                  <a:pt x="1809437" y="2184793"/>
                  <a:pt x="1809437" y="2190846"/>
                </a:cubicBezTo>
                <a:cubicBezTo>
                  <a:pt x="1809437" y="2199676"/>
                  <a:pt x="1807899" y="2207639"/>
                  <a:pt x="1804823" y="2214733"/>
                </a:cubicBezTo>
                <a:cubicBezTo>
                  <a:pt x="1801748" y="2221827"/>
                  <a:pt x="1797333" y="2227904"/>
                  <a:pt x="1791578" y="2232964"/>
                </a:cubicBezTo>
                <a:cubicBezTo>
                  <a:pt x="1785823" y="2238024"/>
                  <a:pt x="1778729" y="2241919"/>
                  <a:pt x="1770295" y="2244647"/>
                </a:cubicBezTo>
                <a:cubicBezTo>
                  <a:pt x="1761862" y="2247376"/>
                  <a:pt x="1752337" y="2248740"/>
                  <a:pt x="1741720" y="2248740"/>
                </a:cubicBezTo>
                <a:cubicBezTo>
                  <a:pt x="1735271" y="2248740"/>
                  <a:pt x="1729244" y="2248219"/>
                  <a:pt x="1723638" y="2247177"/>
                </a:cubicBezTo>
                <a:cubicBezTo>
                  <a:pt x="1718032" y="2246135"/>
                  <a:pt x="1713046" y="2244895"/>
                  <a:pt x="1708681" y="2243457"/>
                </a:cubicBezTo>
                <a:cubicBezTo>
                  <a:pt x="1704315" y="2242018"/>
                  <a:pt x="1700693" y="2240530"/>
                  <a:pt x="1697816" y="2238992"/>
                </a:cubicBezTo>
                <a:cubicBezTo>
                  <a:pt x="1694939" y="2237454"/>
                  <a:pt x="1693128" y="2236338"/>
                  <a:pt x="1692384" y="2235643"/>
                </a:cubicBezTo>
                <a:cubicBezTo>
                  <a:pt x="1691640" y="2234948"/>
                  <a:pt x="1691069" y="2234254"/>
                  <a:pt x="1690672" y="2233559"/>
                </a:cubicBezTo>
                <a:cubicBezTo>
                  <a:pt x="1690276" y="2232865"/>
                  <a:pt x="1689928" y="2232022"/>
                  <a:pt x="1689631" y="2231029"/>
                </a:cubicBezTo>
                <a:cubicBezTo>
                  <a:pt x="1689333" y="2230037"/>
                  <a:pt x="1689110" y="2228822"/>
                  <a:pt x="1688961" y="2227383"/>
                </a:cubicBezTo>
                <a:cubicBezTo>
                  <a:pt x="1688812" y="2225944"/>
                  <a:pt x="1688738" y="2224183"/>
                  <a:pt x="1688738" y="2222100"/>
                </a:cubicBezTo>
                <a:cubicBezTo>
                  <a:pt x="1688738" y="2218528"/>
                  <a:pt x="1689094" y="2216047"/>
                  <a:pt x="1689806" y="2214658"/>
                </a:cubicBezTo>
                <a:cubicBezTo>
                  <a:pt x="1690518" y="2213269"/>
                  <a:pt x="1691537" y="2212575"/>
                  <a:pt x="1692861" y="2212575"/>
                </a:cubicBezTo>
                <a:cubicBezTo>
                  <a:pt x="1693777" y="2212575"/>
                  <a:pt x="1695583" y="2213368"/>
                  <a:pt x="1698280" y="2214956"/>
                </a:cubicBezTo>
                <a:cubicBezTo>
                  <a:pt x="1700977" y="2216543"/>
                  <a:pt x="1704437" y="2218255"/>
                  <a:pt x="1708662" y="2220091"/>
                </a:cubicBezTo>
                <a:cubicBezTo>
                  <a:pt x="1712887" y="2221926"/>
                  <a:pt x="1717823" y="2223638"/>
                  <a:pt x="1723471" y="2225225"/>
                </a:cubicBezTo>
                <a:cubicBezTo>
                  <a:pt x="1729120" y="2226813"/>
                  <a:pt x="1735405" y="2227606"/>
                  <a:pt x="1742327" y="2227606"/>
                </a:cubicBezTo>
                <a:cubicBezTo>
                  <a:pt x="1749045" y="2227606"/>
                  <a:pt x="1754948" y="2226763"/>
                  <a:pt x="1760037" y="2225076"/>
                </a:cubicBezTo>
                <a:cubicBezTo>
                  <a:pt x="1765125" y="2223390"/>
                  <a:pt x="1769400" y="2221008"/>
                  <a:pt x="1772861" y="2217932"/>
                </a:cubicBezTo>
                <a:cubicBezTo>
                  <a:pt x="1776323" y="2214857"/>
                  <a:pt x="1778918" y="2211210"/>
                  <a:pt x="1780648" y="2206994"/>
                </a:cubicBezTo>
                <a:cubicBezTo>
                  <a:pt x="1782378" y="2202777"/>
                  <a:pt x="1783244" y="2198188"/>
                  <a:pt x="1783244" y="2193227"/>
                </a:cubicBezTo>
                <a:cubicBezTo>
                  <a:pt x="1783244" y="2187770"/>
                  <a:pt x="1782142" y="2182859"/>
                  <a:pt x="1779939" y="2178493"/>
                </a:cubicBezTo>
                <a:cubicBezTo>
                  <a:pt x="1777736" y="2174127"/>
                  <a:pt x="1774508" y="2170357"/>
                  <a:pt x="1770256" y="2167182"/>
                </a:cubicBezTo>
                <a:cubicBezTo>
                  <a:pt x="1766003" y="2164007"/>
                  <a:pt x="1760777" y="2161576"/>
                  <a:pt x="1754578" y="2159890"/>
                </a:cubicBezTo>
                <a:cubicBezTo>
                  <a:pt x="1748378" y="2158203"/>
                  <a:pt x="1741333" y="2157359"/>
                  <a:pt x="1733442" y="2157359"/>
                </a:cubicBezTo>
                <a:lnTo>
                  <a:pt x="1714536" y="2157359"/>
                </a:lnTo>
                <a:cubicBezTo>
                  <a:pt x="1713716" y="2157359"/>
                  <a:pt x="1712922" y="2157186"/>
                  <a:pt x="1712154" y="2156839"/>
                </a:cubicBezTo>
                <a:cubicBezTo>
                  <a:pt x="1711386" y="2156491"/>
                  <a:pt x="1710720" y="2155921"/>
                  <a:pt x="1710156" y="2155127"/>
                </a:cubicBezTo>
                <a:cubicBezTo>
                  <a:pt x="1709593" y="2154333"/>
                  <a:pt x="1709131" y="2153291"/>
                  <a:pt x="1708772" y="2152002"/>
                </a:cubicBezTo>
                <a:cubicBezTo>
                  <a:pt x="1708414" y="2150712"/>
                  <a:pt x="1708234" y="2149025"/>
                  <a:pt x="1708234" y="2146941"/>
                </a:cubicBezTo>
                <a:cubicBezTo>
                  <a:pt x="1708234" y="2145056"/>
                  <a:pt x="1708383" y="2143494"/>
                  <a:pt x="1708681" y="2142253"/>
                </a:cubicBezTo>
                <a:cubicBezTo>
                  <a:pt x="1708978" y="2141013"/>
                  <a:pt x="1709400" y="2140021"/>
                  <a:pt x="1709946" y="2139277"/>
                </a:cubicBezTo>
                <a:cubicBezTo>
                  <a:pt x="1710491" y="2138533"/>
                  <a:pt x="1711111" y="2137987"/>
                  <a:pt x="1711806" y="2137640"/>
                </a:cubicBezTo>
                <a:cubicBezTo>
                  <a:pt x="1712500" y="2137292"/>
                  <a:pt x="1713294" y="2137119"/>
                  <a:pt x="1714187" y="2137119"/>
                </a:cubicBezTo>
                <a:lnTo>
                  <a:pt x="1731005" y="2137119"/>
                </a:lnTo>
                <a:cubicBezTo>
                  <a:pt x="1737553" y="2137119"/>
                  <a:pt x="1743432" y="2136275"/>
                  <a:pt x="1748641" y="2134589"/>
                </a:cubicBezTo>
                <a:cubicBezTo>
                  <a:pt x="1753850" y="2132902"/>
                  <a:pt x="1758265" y="2130471"/>
                  <a:pt x="1761887" y="2127296"/>
                </a:cubicBezTo>
                <a:cubicBezTo>
                  <a:pt x="1765508" y="2124121"/>
                  <a:pt x="1768286" y="2120326"/>
                  <a:pt x="1770221" y="2115911"/>
                </a:cubicBezTo>
                <a:cubicBezTo>
                  <a:pt x="1772156" y="2111496"/>
                  <a:pt x="1773123" y="2106559"/>
                  <a:pt x="1773123" y="2101102"/>
                </a:cubicBezTo>
                <a:cubicBezTo>
                  <a:pt x="1773123" y="2097134"/>
                  <a:pt x="1772478" y="2093339"/>
                  <a:pt x="1771188" y="2089717"/>
                </a:cubicBezTo>
                <a:cubicBezTo>
                  <a:pt x="1769898" y="2086096"/>
                  <a:pt x="1767964" y="2082945"/>
                  <a:pt x="1765384" y="2080266"/>
                </a:cubicBezTo>
                <a:cubicBezTo>
                  <a:pt x="1762805" y="2077588"/>
                  <a:pt x="1759505" y="2075479"/>
                  <a:pt x="1755487" y="2073941"/>
                </a:cubicBezTo>
                <a:cubicBezTo>
                  <a:pt x="1751469" y="2072403"/>
                  <a:pt x="1746830" y="2071634"/>
                  <a:pt x="1741572" y="2071634"/>
                </a:cubicBezTo>
                <a:cubicBezTo>
                  <a:pt x="1735817" y="2071634"/>
                  <a:pt x="1730534" y="2072503"/>
                  <a:pt x="1725721" y="2074239"/>
                </a:cubicBezTo>
                <a:cubicBezTo>
                  <a:pt x="1720909" y="2075975"/>
                  <a:pt x="1716618" y="2077836"/>
                  <a:pt x="1712848" y="2079820"/>
                </a:cubicBezTo>
                <a:cubicBezTo>
                  <a:pt x="1709078" y="2081804"/>
                  <a:pt x="1705952" y="2083665"/>
                  <a:pt x="1703472" y="2085401"/>
                </a:cubicBezTo>
                <a:cubicBezTo>
                  <a:pt x="1700991" y="2087137"/>
                  <a:pt x="1699255" y="2088006"/>
                  <a:pt x="1698263" y="2088006"/>
                </a:cubicBezTo>
                <a:cubicBezTo>
                  <a:pt x="1697568" y="2088006"/>
                  <a:pt x="1696948" y="2087881"/>
                  <a:pt x="1696402" y="2087633"/>
                </a:cubicBezTo>
                <a:cubicBezTo>
                  <a:pt x="1695857" y="2087385"/>
                  <a:pt x="1695410" y="2086889"/>
                  <a:pt x="1695063" y="2086145"/>
                </a:cubicBezTo>
                <a:cubicBezTo>
                  <a:pt x="1694716" y="2085401"/>
                  <a:pt x="1694468" y="2084359"/>
                  <a:pt x="1694319" y="2083020"/>
                </a:cubicBezTo>
                <a:cubicBezTo>
                  <a:pt x="1694170" y="2081680"/>
                  <a:pt x="1694095" y="2079919"/>
                  <a:pt x="1694095" y="2077736"/>
                </a:cubicBezTo>
                <a:cubicBezTo>
                  <a:pt x="1694095" y="2076248"/>
                  <a:pt x="1694145" y="2074933"/>
                  <a:pt x="1694244" y="2073792"/>
                </a:cubicBezTo>
                <a:cubicBezTo>
                  <a:pt x="1694344" y="2072651"/>
                  <a:pt x="1694542" y="2071659"/>
                  <a:pt x="1694839" y="2070816"/>
                </a:cubicBezTo>
                <a:cubicBezTo>
                  <a:pt x="1695137" y="2069972"/>
                  <a:pt x="1695484" y="2069204"/>
                  <a:pt x="1695881" y="2068509"/>
                </a:cubicBezTo>
                <a:cubicBezTo>
                  <a:pt x="1696278" y="2067814"/>
                  <a:pt x="1696948" y="2066996"/>
                  <a:pt x="1697890" y="2066053"/>
                </a:cubicBezTo>
                <a:cubicBezTo>
                  <a:pt x="1698833" y="2065111"/>
                  <a:pt x="1700743" y="2063747"/>
                  <a:pt x="1703620" y="2061961"/>
                </a:cubicBezTo>
                <a:cubicBezTo>
                  <a:pt x="1706498" y="2060175"/>
                  <a:pt x="1710045" y="2058414"/>
                  <a:pt x="1714262" y="2056677"/>
                </a:cubicBezTo>
                <a:cubicBezTo>
                  <a:pt x="1718478" y="2054941"/>
                  <a:pt x="1723340" y="2053477"/>
                  <a:pt x="1728847" y="2052287"/>
                </a:cubicBezTo>
                <a:cubicBezTo>
                  <a:pt x="1734353" y="2051096"/>
                  <a:pt x="1740282" y="2050501"/>
                  <a:pt x="1746632" y="2050501"/>
                </a:cubicBezTo>
                <a:close/>
                <a:moveTo>
                  <a:pt x="1600185" y="2050501"/>
                </a:moveTo>
                <a:cubicBezTo>
                  <a:pt x="1612389" y="2050501"/>
                  <a:pt x="1622633" y="2052659"/>
                  <a:pt x="1630918" y="2056975"/>
                </a:cubicBezTo>
                <a:cubicBezTo>
                  <a:pt x="1639203" y="2061291"/>
                  <a:pt x="1645875" y="2067641"/>
                  <a:pt x="1650935" y="2076025"/>
                </a:cubicBezTo>
                <a:cubicBezTo>
                  <a:pt x="1655995" y="2084409"/>
                  <a:pt x="1659592" y="2094728"/>
                  <a:pt x="1661725" y="2106981"/>
                </a:cubicBezTo>
                <a:cubicBezTo>
                  <a:pt x="1663858" y="2119235"/>
                  <a:pt x="1664925" y="2133299"/>
                  <a:pt x="1664925" y="2149174"/>
                </a:cubicBezTo>
                <a:cubicBezTo>
                  <a:pt x="1664925" y="2163957"/>
                  <a:pt x="1663759" y="2177451"/>
                  <a:pt x="1661428" y="2189655"/>
                </a:cubicBezTo>
                <a:cubicBezTo>
                  <a:pt x="1659096" y="2201859"/>
                  <a:pt x="1655226" y="2212351"/>
                  <a:pt x="1649819" y="2221132"/>
                </a:cubicBezTo>
                <a:cubicBezTo>
                  <a:pt x="1644412" y="2229913"/>
                  <a:pt x="1637342" y="2236710"/>
                  <a:pt x="1628611" y="2241522"/>
                </a:cubicBezTo>
                <a:cubicBezTo>
                  <a:pt x="1619880" y="2246334"/>
                  <a:pt x="1609115" y="2248740"/>
                  <a:pt x="1596315" y="2248740"/>
                </a:cubicBezTo>
                <a:cubicBezTo>
                  <a:pt x="1584211" y="2248740"/>
                  <a:pt x="1574016" y="2246582"/>
                  <a:pt x="1565731" y="2242266"/>
                </a:cubicBezTo>
                <a:cubicBezTo>
                  <a:pt x="1557446" y="2237950"/>
                  <a:pt x="1550774" y="2231600"/>
                  <a:pt x="1545714" y="2223216"/>
                </a:cubicBezTo>
                <a:cubicBezTo>
                  <a:pt x="1540654" y="2214832"/>
                  <a:pt x="1537057" y="2204513"/>
                  <a:pt x="1534924" y="2192260"/>
                </a:cubicBezTo>
                <a:cubicBezTo>
                  <a:pt x="1532791" y="2180006"/>
                  <a:pt x="1531724" y="2165942"/>
                  <a:pt x="1531724" y="2150067"/>
                </a:cubicBezTo>
                <a:cubicBezTo>
                  <a:pt x="1531724" y="2135382"/>
                  <a:pt x="1532914" y="2121914"/>
                  <a:pt x="1535296" y="2109660"/>
                </a:cubicBezTo>
                <a:cubicBezTo>
                  <a:pt x="1537677" y="2097406"/>
                  <a:pt x="1541547" y="2086889"/>
                  <a:pt x="1546904" y="2078108"/>
                </a:cubicBezTo>
                <a:cubicBezTo>
                  <a:pt x="1552262" y="2069328"/>
                  <a:pt x="1559307" y="2062531"/>
                  <a:pt x="1568038" y="2057719"/>
                </a:cubicBezTo>
                <a:cubicBezTo>
                  <a:pt x="1576769" y="2052907"/>
                  <a:pt x="1587485" y="2050501"/>
                  <a:pt x="1600185" y="2050501"/>
                </a:cubicBezTo>
                <a:close/>
                <a:moveTo>
                  <a:pt x="366548" y="2050501"/>
                </a:moveTo>
                <a:cubicBezTo>
                  <a:pt x="380737" y="2050501"/>
                  <a:pt x="393090" y="2052634"/>
                  <a:pt x="403607" y="2056900"/>
                </a:cubicBezTo>
                <a:cubicBezTo>
                  <a:pt x="414124" y="2061167"/>
                  <a:pt x="422880" y="2067393"/>
                  <a:pt x="429875" y="2075578"/>
                </a:cubicBezTo>
                <a:cubicBezTo>
                  <a:pt x="436870" y="2083764"/>
                  <a:pt x="442079" y="2093884"/>
                  <a:pt x="445502" y="2105939"/>
                </a:cubicBezTo>
                <a:cubicBezTo>
                  <a:pt x="448925" y="2117994"/>
                  <a:pt x="450636" y="2131811"/>
                  <a:pt x="450636" y="2147388"/>
                </a:cubicBezTo>
                <a:cubicBezTo>
                  <a:pt x="450636" y="2162965"/>
                  <a:pt x="448801" y="2177005"/>
                  <a:pt x="445130" y="2189506"/>
                </a:cubicBezTo>
                <a:cubicBezTo>
                  <a:pt x="441459" y="2202008"/>
                  <a:pt x="435977" y="2212649"/>
                  <a:pt x="428684" y="2221430"/>
                </a:cubicBezTo>
                <a:cubicBezTo>
                  <a:pt x="421392" y="2230211"/>
                  <a:pt x="412239" y="2236958"/>
                  <a:pt x="401225" y="2241671"/>
                </a:cubicBezTo>
                <a:cubicBezTo>
                  <a:pt x="390212" y="2246383"/>
                  <a:pt x="377363" y="2248740"/>
                  <a:pt x="362679" y="2248740"/>
                </a:cubicBezTo>
                <a:cubicBezTo>
                  <a:pt x="348193" y="2248740"/>
                  <a:pt x="335667" y="2246582"/>
                  <a:pt x="325100" y="2242266"/>
                </a:cubicBezTo>
                <a:cubicBezTo>
                  <a:pt x="314533" y="2237950"/>
                  <a:pt x="305802" y="2231674"/>
                  <a:pt x="298906" y="2223439"/>
                </a:cubicBezTo>
                <a:cubicBezTo>
                  <a:pt x="292010" y="2215204"/>
                  <a:pt x="286876" y="2204984"/>
                  <a:pt x="283502" y="2192781"/>
                </a:cubicBezTo>
                <a:cubicBezTo>
                  <a:pt x="280129" y="2180577"/>
                  <a:pt x="278442" y="2166537"/>
                  <a:pt x="278442" y="2150662"/>
                </a:cubicBezTo>
                <a:cubicBezTo>
                  <a:pt x="278442" y="2135482"/>
                  <a:pt x="280278" y="2121690"/>
                  <a:pt x="283949" y="2109288"/>
                </a:cubicBezTo>
                <a:cubicBezTo>
                  <a:pt x="287620" y="2096886"/>
                  <a:pt x="293127" y="2086344"/>
                  <a:pt x="300469" y="2077662"/>
                </a:cubicBezTo>
                <a:cubicBezTo>
                  <a:pt x="307811" y="2068980"/>
                  <a:pt x="316989" y="2062283"/>
                  <a:pt x="328002" y="2057570"/>
                </a:cubicBezTo>
                <a:cubicBezTo>
                  <a:pt x="339015" y="2052857"/>
                  <a:pt x="351864" y="2050501"/>
                  <a:pt x="366548" y="2050501"/>
                </a:cubicBezTo>
                <a:close/>
                <a:moveTo>
                  <a:pt x="1184508" y="2038595"/>
                </a:moveTo>
                <a:cubicBezTo>
                  <a:pt x="1186988" y="2038595"/>
                  <a:pt x="1189022" y="2038694"/>
                  <a:pt x="1190610" y="2038892"/>
                </a:cubicBezTo>
                <a:cubicBezTo>
                  <a:pt x="1192197" y="2039091"/>
                  <a:pt x="1193438" y="2039388"/>
                  <a:pt x="1194331" y="2039785"/>
                </a:cubicBezTo>
                <a:cubicBezTo>
                  <a:pt x="1195223" y="2040182"/>
                  <a:pt x="1195869" y="2040678"/>
                  <a:pt x="1196265" y="2041274"/>
                </a:cubicBezTo>
                <a:cubicBezTo>
                  <a:pt x="1196662" y="2041869"/>
                  <a:pt x="1196861" y="2042563"/>
                  <a:pt x="1196861" y="2043357"/>
                </a:cubicBezTo>
                <a:lnTo>
                  <a:pt x="1196861" y="2242192"/>
                </a:lnTo>
                <a:cubicBezTo>
                  <a:pt x="1196861" y="2242985"/>
                  <a:pt x="1196662" y="2243655"/>
                  <a:pt x="1196265" y="2244201"/>
                </a:cubicBezTo>
                <a:cubicBezTo>
                  <a:pt x="1195869" y="2244746"/>
                  <a:pt x="1195223" y="2245218"/>
                  <a:pt x="1194331" y="2245615"/>
                </a:cubicBezTo>
                <a:cubicBezTo>
                  <a:pt x="1193438" y="2246011"/>
                  <a:pt x="1192197" y="2246309"/>
                  <a:pt x="1190610" y="2246508"/>
                </a:cubicBezTo>
                <a:cubicBezTo>
                  <a:pt x="1189022" y="2246706"/>
                  <a:pt x="1186988" y="2246805"/>
                  <a:pt x="1184508" y="2246805"/>
                </a:cubicBezTo>
                <a:cubicBezTo>
                  <a:pt x="1182127" y="2246805"/>
                  <a:pt x="1180142" y="2246706"/>
                  <a:pt x="1178555" y="2246508"/>
                </a:cubicBezTo>
                <a:cubicBezTo>
                  <a:pt x="1176967" y="2246309"/>
                  <a:pt x="1175702" y="2246011"/>
                  <a:pt x="1174760" y="2245615"/>
                </a:cubicBezTo>
                <a:cubicBezTo>
                  <a:pt x="1173817" y="2245218"/>
                  <a:pt x="1173172" y="2244746"/>
                  <a:pt x="1172825" y="2244201"/>
                </a:cubicBezTo>
                <a:cubicBezTo>
                  <a:pt x="1172477" y="2243655"/>
                  <a:pt x="1172304" y="2242985"/>
                  <a:pt x="1172304" y="2242192"/>
                </a:cubicBezTo>
                <a:lnTo>
                  <a:pt x="1172304" y="2043357"/>
                </a:lnTo>
                <a:cubicBezTo>
                  <a:pt x="1172304" y="2042563"/>
                  <a:pt x="1172477" y="2041869"/>
                  <a:pt x="1172825" y="2041274"/>
                </a:cubicBezTo>
                <a:cubicBezTo>
                  <a:pt x="1173172" y="2040678"/>
                  <a:pt x="1173817" y="2040182"/>
                  <a:pt x="1174760" y="2039785"/>
                </a:cubicBezTo>
                <a:cubicBezTo>
                  <a:pt x="1175702" y="2039388"/>
                  <a:pt x="1176967" y="2039091"/>
                  <a:pt x="1178555" y="2038892"/>
                </a:cubicBezTo>
                <a:cubicBezTo>
                  <a:pt x="1180142" y="2038694"/>
                  <a:pt x="1182127" y="2038595"/>
                  <a:pt x="1184508" y="2038595"/>
                </a:cubicBezTo>
                <a:close/>
                <a:moveTo>
                  <a:pt x="1117833" y="2038595"/>
                </a:moveTo>
                <a:cubicBezTo>
                  <a:pt x="1120313" y="2038595"/>
                  <a:pt x="1122347" y="2038694"/>
                  <a:pt x="1123935" y="2038892"/>
                </a:cubicBezTo>
                <a:cubicBezTo>
                  <a:pt x="1125522" y="2039091"/>
                  <a:pt x="1126763" y="2039388"/>
                  <a:pt x="1127655" y="2039785"/>
                </a:cubicBezTo>
                <a:cubicBezTo>
                  <a:pt x="1128549" y="2040182"/>
                  <a:pt x="1129193" y="2040678"/>
                  <a:pt x="1129590" y="2041274"/>
                </a:cubicBezTo>
                <a:cubicBezTo>
                  <a:pt x="1129987" y="2041869"/>
                  <a:pt x="1130185" y="2042563"/>
                  <a:pt x="1130185" y="2043357"/>
                </a:cubicBezTo>
                <a:lnTo>
                  <a:pt x="1130185" y="2242192"/>
                </a:lnTo>
                <a:cubicBezTo>
                  <a:pt x="1130185" y="2242985"/>
                  <a:pt x="1129987" y="2243655"/>
                  <a:pt x="1129590" y="2244201"/>
                </a:cubicBezTo>
                <a:cubicBezTo>
                  <a:pt x="1129193" y="2244746"/>
                  <a:pt x="1128549" y="2245218"/>
                  <a:pt x="1127655" y="2245615"/>
                </a:cubicBezTo>
                <a:cubicBezTo>
                  <a:pt x="1126763" y="2246011"/>
                  <a:pt x="1125522" y="2246309"/>
                  <a:pt x="1123935" y="2246508"/>
                </a:cubicBezTo>
                <a:cubicBezTo>
                  <a:pt x="1122347" y="2246706"/>
                  <a:pt x="1120313" y="2246805"/>
                  <a:pt x="1117833" y="2246805"/>
                </a:cubicBezTo>
                <a:cubicBezTo>
                  <a:pt x="1115452" y="2246805"/>
                  <a:pt x="1113467" y="2246706"/>
                  <a:pt x="1111880" y="2246508"/>
                </a:cubicBezTo>
                <a:cubicBezTo>
                  <a:pt x="1110292" y="2246309"/>
                  <a:pt x="1109027" y="2246011"/>
                  <a:pt x="1108085" y="2245615"/>
                </a:cubicBezTo>
                <a:cubicBezTo>
                  <a:pt x="1107142" y="2245218"/>
                  <a:pt x="1106497" y="2244746"/>
                  <a:pt x="1106150" y="2244201"/>
                </a:cubicBezTo>
                <a:cubicBezTo>
                  <a:pt x="1105803" y="2243655"/>
                  <a:pt x="1105629" y="2242985"/>
                  <a:pt x="1105629" y="2242192"/>
                </a:cubicBezTo>
                <a:lnTo>
                  <a:pt x="1105629" y="2043357"/>
                </a:lnTo>
                <a:cubicBezTo>
                  <a:pt x="1105629" y="2042563"/>
                  <a:pt x="1105803" y="2041869"/>
                  <a:pt x="1106150" y="2041274"/>
                </a:cubicBezTo>
                <a:cubicBezTo>
                  <a:pt x="1106497" y="2040678"/>
                  <a:pt x="1107142" y="2040182"/>
                  <a:pt x="1108085" y="2039785"/>
                </a:cubicBezTo>
                <a:cubicBezTo>
                  <a:pt x="1109027" y="2039388"/>
                  <a:pt x="1110292" y="2039091"/>
                  <a:pt x="1111880" y="2038892"/>
                </a:cubicBezTo>
                <a:cubicBezTo>
                  <a:pt x="1113467" y="2038694"/>
                  <a:pt x="1115452" y="2038595"/>
                  <a:pt x="1117833" y="2038595"/>
                </a:cubicBezTo>
                <a:close/>
                <a:moveTo>
                  <a:pt x="631314" y="2037553"/>
                </a:moveTo>
                <a:cubicBezTo>
                  <a:pt x="634786" y="2037553"/>
                  <a:pt x="638160" y="2037875"/>
                  <a:pt x="641434" y="2038520"/>
                </a:cubicBezTo>
                <a:cubicBezTo>
                  <a:pt x="644708" y="2039165"/>
                  <a:pt x="647238" y="2039860"/>
                  <a:pt x="649024" y="2040604"/>
                </a:cubicBezTo>
                <a:cubicBezTo>
                  <a:pt x="650810" y="2041348"/>
                  <a:pt x="652001" y="2042018"/>
                  <a:pt x="652596" y="2042613"/>
                </a:cubicBezTo>
                <a:cubicBezTo>
                  <a:pt x="653191" y="2043208"/>
                  <a:pt x="653688" y="2043977"/>
                  <a:pt x="654084" y="2044920"/>
                </a:cubicBezTo>
                <a:cubicBezTo>
                  <a:pt x="654481" y="2045862"/>
                  <a:pt x="654754" y="2047003"/>
                  <a:pt x="654903" y="2048343"/>
                </a:cubicBezTo>
                <a:cubicBezTo>
                  <a:pt x="655052" y="2049682"/>
                  <a:pt x="655126" y="2051295"/>
                  <a:pt x="655126" y="2053180"/>
                </a:cubicBezTo>
                <a:cubicBezTo>
                  <a:pt x="655126" y="2055065"/>
                  <a:pt x="655027" y="2056578"/>
                  <a:pt x="654829" y="2057719"/>
                </a:cubicBezTo>
                <a:cubicBezTo>
                  <a:pt x="654630" y="2058860"/>
                  <a:pt x="654407" y="2059778"/>
                  <a:pt x="654159" y="2060472"/>
                </a:cubicBezTo>
                <a:cubicBezTo>
                  <a:pt x="653911" y="2061167"/>
                  <a:pt x="653588" y="2061638"/>
                  <a:pt x="653191" y="2061886"/>
                </a:cubicBezTo>
                <a:cubicBezTo>
                  <a:pt x="652794" y="2062134"/>
                  <a:pt x="652299" y="2062258"/>
                  <a:pt x="651703" y="2062258"/>
                </a:cubicBezTo>
                <a:cubicBezTo>
                  <a:pt x="651009" y="2062258"/>
                  <a:pt x="650141" y="2062035"/>
                  <a:pt x="649099" y="2061589"/>
                </a:cubicBezTo>
                <a:cubicBezTo>
                  <a:pt x="648057" y="2061142"/>
                  <a:pt x="646792" y="2060646"/>
                  <a:pt x="645304" y="2060100"/>
                </a:cubicBezTo>
                <a:cubicBezTo>
                  <a:pt x="643815" y="2059555"/>
                  <a:pt x="642054" y="2059058"/>
                  <a:pt x="640020" y="2058612"/>
                </a:cubicBezTo>
                <a:cubicBezTo>
                  <a:pt x="637986" y="2058166"/>
                  <a:pt x="635630" y="2057942"/>
                  <a:pt x="632951" y="2057942"/>
                </a:cubicBezTo>
                <a:cubicBezTo>
                  <a:pt x="629280" y="2057942"/>
                  <a:pt x="626154" y="2058538"/>
                  <a:pt x="623575" y="2059728"/>
                </a:cubicBezTo>
                <a:cubicBezTo>
                  <a:pt x="620995" y="2060919"/>
                  <a:pt x="618911" y="2062779"/>
                  <a:pt x="617324" y="2065309"/>
                </a:cubicBezTo>
                <a:cubicBezTo>
                  <a:pt x="615736" y="2067839"/>
                  <a:pt x="614595" y="2071114"/>
                  <a:pt x="613901" y="2075132"/>
                </a:cubicBezTo>
                <a:cubicBezTo>
                  <a:pt x="613206" y="2079150"/>
                  <a:pt x="612859" y="2084037"/>
                  <a:pt x="612859" y="2089791"/>
                </a:cubicBezTo>
                <a:lnTo>
                  <a:pt x="612859" y="2104377"/>
                </a:lnTo>
                <a:lnTo>
                  <a:pt x="642774" y="2104377"/>
                </a:lnTo>
                <a:cubicBezTo>
                  <a:pt x="643567" y="2104377"/>
                  <a:pt x="644237" y="2104550"/>
                  <a:pt x="644783" y="2104898"/>
                </a:cubicBezTo>
                <a:cubicBezTo>
                  <a:pt x="645328" y="2105245"/>
                  <a:pt x="645825" y="2105840"/>
                  <a:pt x="646271" y="2106683"/>
                </a:cubicBezTo>
                <a:cubicBezTo>
                  <a:pt x="646717" y="2107527"/>
                  <a:pt x="647065" y="2108593"/>
                  <a:pt x="647313" y="2109883"/>
                </a:cubicBezTo>
                <a:cubicBezTo>
                  <a:pt x="647561" y="2111173"/>
                  <a:pt x="647685" y="2112761"/>
                  <a:pt x="647685" y="2114646"/>
                </a:cubicBezTo>
                <a:cubicBezTo>
                  <a:pt x="647685" y="2118218"/>
                  <a:pt x="647238" y="2120797"/>
                  <a:pt x="646345" y="2122385"/>
                </a:cubicBezTo>
                <a:cubicBezTo>
                  <a:pt x="645453" y="2123972"/>
                  <a:pt x="644262" y="2124766"/>
                  <a:pt x="642774" y="2124766"/>
                </a:cubicBezTo>
                <a:lnTo>
                  <a:pt x="612859" y="2124766"/>
                </a:lnTo>
                <a:lnTo>
                  <a:pt x="612859" y="2242192"/>
                </a:lnTo>
                <a:cubicBezTo>
                  <a:pt x="612859" y="2242985"/>
                  <a:pt x="612661" y="2243655"/>
                  <a:pt x="612264" y="2244201"/>
                </a:cubicBezTo>
                <a:cubicBezTo>
                  <a:pt x="611867" y="2244746"/>
                  <a:pt x="611197" y="2245218"/>
                  <a:pt x="610254" y="2245615"/>
                </a:cubicBezTo>
                <a:cubicBezTo>
                  <a:pt x="609312" y="2246011"/>
                  <a:pt x="608047" y="2246309"/>
                  <a:pt x="606459" y="2246508"/>
                </a:cubicBezTo>
                <a:cubicBezTo>
                  <a:pt x="604872" y="2246706"/>
                  <a:pt x="602887" y="2246805"/>
                  <a:pt x="600506" y="2246805"/>
                </a:cubicBezTo>
                <a:cubicBezTo>
                  <a:pt x="598125" y="2246805"/>
                  <a:pt x="596141" y="2246706"/>
                  <a:pt x="594553" y="2246508"/>
                </a:cubicBezTo>
                <a:cubicBezTo>
                  <a:pt x="592966" y="2246309"/>
                  <a:pt x="591701" y="2246011"/>
                  <a:pt x="590758" y="2245615"/>
                </a:cubicBezTo>
                <a:cubicBezTo>
                  <a:pt x="589815" y="2245218"/>
                  <a:pt x="589146" y="2244746"/>
                  <a:pt x="588749" y="2244201"/>
                </a:cubicBezTo>
                <a:cubicBezTo>
                  <a:pt x="588352" y="2243655"/>
                  <a:pt x="588154" y="2242985"/>
                  <a:pt x="588154" y="2242192"/>
                </a:cubicBezTo>
                <a:lnTo>
                  <a:pt x="588154" y="2124766"/>
                </a:lnTo>
                <a:lnTo>
                  <a:pt x="569252" y="2124766"/>
                </a:lnTo>
                <a:cubicBezTo>
                  <a:pt x="567665" y="2124766"/>
                  <a:pt x="566474" y="2123972"/>
                  <a:pt x="565680" y="2122385"/>
                </a:cubicBezTo>
                <a:cubicBezTo>
                  <a:pt x="564887" y="2120797"/>
                  <a:pt x="564490" y="2118218"/>
                  <a:pt x="564490" y="2114646"/>
                </a:cubicBezTo>
                <a:cubicBezTo>
                  <a:pt x="564490" y="2112761"/>
                  <a:pt x="564589" y="2111173"/>
                  <a:pt x="564787" y="2109883"/>
                </a:cubicBezTo>
                <a:cubicBezTo>
                  <a:pt x="564986" y="2108593"/>
                  <a:pt x="565284" y="2107527"/>
                  <a:pt x="565680" y="2106683"/>
                </a:cubicBezTo>
                <a:cubicBezTo>
                  <a:pt x="566078" y="2105840"/>
                  <a:pt x="566573" y="2105245"/>
                  <a:pt x="567169" y="2104898"/>
                </a:cubicBezTo>
                <a:cubicBezTo>
                  <a:pt x="567764" y="2104550"/>
                  <a:pt x="568459" y="2104377"/>
                  <a:pt x="569252" y="2104377"/>
                </a:cubicBezTo>
                <a:lnTo>
                  <a:pt x="588154" y="2104377"/>
                </a:lnTo>
                <a:lnTo>
                  <a:pt x="588154" y="2090536"/>
                </a:lnTo>
                <a:cubicBezTo>
                  <a:pt x="588154" y="2081209"/>
                  <a:pt x="589022" y="2073197"/>
                  <a:pt x="590758" y="2066500"/>
                </a:cubicBezTo>
                <a:cubicBezTo>
                  <a:pt x="592494" y="2059803"/>
                  <a:pt x="595148" y="2054321"/>
                  <a:pt x="598720" y="2050054"/>
                </a:cubicBezTo>
                <a:cubicBezTo>
                  <a:pt x="602292" y="2045788"/>
                  <a:pt x="606782" y="2042638"/>
                  <a:pt x="612189" y="2040604"/>
                </a:cubicBezTo>
                <a:cubicBezTo>
                  <a:pt x="617597" y="2038570"/>
                  <a:pt x="623971" y="2037553"/>
                  <a:pt x="631314" y="2037553"/>
                </a:cubicBezTo>
                <a:close/>
                <a:moveTo>
                  <a:pt x="536064" y="2037553"/>
                </a:moveTo>
                <a:cubicBezTo>
                  <a:pt x="539536" y="2037553"/>
                  <a:pt x="542910" y="2037875"/>
                  <a:pt x="546184" y="2038520"/>
                </a:cubicBezTo>
                <a:cubicBezTo>
                  <a:pt x="549458" y="2039165"/>
                  <a:pt x="551988" y="2039860"/>
                  <a:pt x="553774" y="2040604"/>
                </a:cubicBezTo>
                <a:cubicBezTo>
                  <a:pt x="555560" y="2041348"/>
                  <a:pt x="556751" y="2042018"/>
                  <a:pt x="557346" y="2042613"/>
                </a:cubicBezTo>
                <a:cubicBezTo>
                  <a:pt x="557941" y="2043208"/>
                  <a:pt x="558437" y="2043977"/>
                  <a:pt x="558834" y="2044920"/>
                </a:cubicBezTo>
                <a:cubicBezTo>
                  <a:pt x="559231" y="2045862"/>
                  <a:pt x="559504" y="2047003"/>
                  <a:pt x="559653" y="2048343"/>
                </a:cubicBezTo>
                <a:cubicBezTo>
                  <a:pt x="559802" y="2049682"/>
                  <a:pt x="559876" y="2051295"/>
                  <a:pt x="559876" y="2053180"/>
                </a:cubicBezTo>
                <a:cubicBezTo>
                  <a:pt x="559876" y="2055065"/>
                  <a:pt x="559777" y="2056578"/>
                  <a:pt x="559579" y="2057719"/>
                </a:cubicBezTo>
                <a:cubicBezTo>
                  <a:pt x="559380" y="2058860"/>
                  <a:pt x="559157" y="2059778"/>
                  <a:pt x="558909" y="2060472"/>
                </a:cubicBezTo>
                <a:cubicBezTo>
                  <a:pt x="558661" y="2061167"/>
                  <a:pt x="558338" y="2061638"/>
                  <a:pt x="557941" y="2061886"/>
                </a:cubicBezTo>
                <a:cubicBezTo>
                  <a:pt x="557545" y="2062134"/>
                  <a:pt x="557049" y="2062258"/>
                  <a:pt x="556453" y="2062258"/>
                </a:cubicBezTo>
                <a:cubicBezTo>
                  <a:pt x="555759" y="2062258"/>
                  <a:pt x="554890" y="2062035"/>
                  <a:pt x="553849" y="2061589"/>
                </a:cubicBezTo>
                <a:cubicBezTo>
                  <a:pt x="552807" y="2061142"/>
                  <a:pt x="551542" y="2060646"/>
                  <a:pt x="550054" y="2060100"/>
                </a:cubicBezTo>
                <a:cubicBezTo>
                  <a:pt x="548565" y="2059555"/>
                  <a:pt x="546804" y="2059058"/>
                  <a:pt x="544770" y="2058612"/>
                </a:cubicBezTo>
                <a:cubicBezTo>
                  <a:pt x="542736" y="2058166"/>
                  <a:pt x="540380" y="2057942"/>
                  <a:pt x="537701" y="2057942"/>
                </a:cubicBezTo>
                <a:cubicBezTo>
                  <a:pt x="534030" y="2057942"/>
                  <a:pt x="530904" y="2058538"/>
                  <a:pt x="528325" y="2059728"/>
                </a:cubicBezTo>
                <a:cubicBezTo>
                  <a:pt x="525745" y="2060919"/>
                  <a:pt x="523661" y="2062779"/>
                  <a:pt x="522074" y="2065309"/>
                </a:cubicBezTo>
                <a:cubicBezTo>
                  <a:pt x="520486" y="2067839"/>
                  <a:pt x="519345" y="2071114"/>
                  <a:pt x="518651" y="2075132"/>
                </a:cubicBezTo>
                <a:cubicBezTo>
                  <a:pt x="517956" y="2079150"/>
                  <a:pt x="517609" y="2084037"/>
                  <a:pt x="517609" y="2089791"/>
                </a:cubicBezTo>
                <a:lnTo>
                  <a:pt x="517609" y="2104377"/>
                </a:lnTo>
                <a:lnTo>
                  <a:pt x="547523" y="2104377"/>
                </a:lnTo>
                <a:cubicBezTo>
                  <a:pt x="548317" y="2104377"/>
                  <a:pt x="548987" y="2104550"/>
                  <a:pt x="549533" y="2104898"/>
                </a:cubicBezTo>
                <a:cubicBezTo>
                  <a:pt x="550078" y="2105245"/>
                  <a:pt x="550575" y="2105840"/>
                  <a:pt x="551021" y="2106683"/>
                </a:cubicBezTo>
                <a:cubicBezTo>
                  <a:pt x="551467" y="2107527"/>
                  <a:pt x="551815" y="2108593"/>
                  <a:pt x="552063" y="2109883"/>
                </a:cubicBezTo>
                <a:cubicBezTo>
                  <a:pt x="552311" y="2111173"/>
                  <a:pt x="552435" y="2112761"/>
                  <a:pt x="552435" y="2114646"/>
                </a:cubicBezTo>
                <a:cubicBezTo>
                  <a:pt x="552435" y="2118218"/>
                  <a:pt x="551988" y="2120797"/>
                  <a:pt x="551095" y="2122385"/>
                </a:cubicBezTo>
                <a:cubicBezTo>
                  <a:pt x="550202" y="2123972"/>
                  <a:pt x="549012" y="2124766"/>
                  <a:pt x="547523" y="2124766"/>
                </a:cubicBezTo>
                <a:lnTo>
                  <a:pt x="517609" y="2124766"/>
                </a:lnTo>
                <a:lnTo>
                  <a:pt x="517609" y="2242192"/>
                </a:lnTo>
                <a:cubicBezTo>
                  <a:pt x="517609" y="2242985"/>
                  <a:pt x="517411" y="2243655"/>
                  <a:pt x="517014" y="2244201"/>
                </a:cubicBezTo>
                <a:cubicBezTo>
                  <a:pt x="516617" y="2244746"/>
                  <a:pt x="515947" y="2245218"/>
                  <a:pt x="515005" y="2245615"/>
                </a:cubicBezTo>
                <a:cubicBezTo>
                  <a:pt x="514062" y="2246011"/>
                  <a:pt x="512797" y="2246309"/>
                  <a:pt x="511210" y="2246508"/>
                </a:cubicBezTo>
                <a:cubicBezTo>
                  <a:pt x="509622" y="2246706"/>
                  <a:pt x="507638" y="2246805"/>
                  <a:pt x="505256" y="2246805"/>
                </a:cubicBezTo>
                <a:cubicBezTo>
                  <a:pt x="502875" y="2246805"/>
                  <a:pt x="500891" y="2246706"/>
                  <a:pt x="499303" y="2246508"/>
                </a:cubicBezTo>
                <a:cubicBezTo>
                  <a:pt x="497716" y="2246309"/>
                  <a:pt x="496451" y="2246011"/>
                  <a:pt x="495508" y="2245615"/>
                </a:cubicBezTo>
                <a:cubicBezTo>
                  <a:pt x="494565" y="2245218"/>
                  <a:pt x="493896" y="2244746"/>
                  <a:pt x="493499" y="2244201"/>
                </a:cubicBezTo>
                <a:cubicBezTo>
                  <a:pt x="493102" y="2243655"/>
                  <a:pt x="492904" y="2242985"/>
                  <a:pt x="492904" y="2242192"/>
                </a:cubicBezTo>
                <a:lnTo>
                  <a:pt x="492904" y="2124766"/>
                </a:lnTo>
                <a:lnTo>
                  <a:pt x="474002" y="2124766"/>
                </a:lnTo>
                <a:cubicBezTo>
                  <a:pt x="472415" y="2124766"/>
                  <a:pt x="471224" y="2123972"/>
                  <a:pt x="470430" y="2122385"/>
                </a:cubicBezTo>
                <a:cubicBezTo>
                  <a:pt x="469637" y="2120797"/>
                  <a:pt x="469240" y="2118218"/>
                  <a:pt x="469240" y="2114646"/>
                </a:cubicBezTo>
                <a:cubicBezTo>
                  <a:pt x="469240" y="2112761"/>
                  <a:pt x="469339" y="2111173"/>
                  <a:pt x="469538" y="2109883"/>
                </a:cubicBezTo>
                <a:cubicBezTo>
                  <a:pt x="469736" y="2108593"/>
                  <a:pt x="470034" y="2107527"/>
                  <a:pt x="470430" y="2106683"/>
                </a:cubicBezTo>
                <a:cubicBezTo>
                  <a:pt x="470827" y="2105840"/>
                  <a:pt x="471324" y="2105245"/>
                  <a:pt x="471919" y="2104898"/>
                </a:cubicBezTo>
                <a:cubicBezTo>
                  <a:pt x="472514" y="2104550"/>
                  <a:pt x="473209" y="2104377"/>
                  <a:pt x="474002" y="2104377"/>
                </a:cubicBezTo>
                <a:lnTo>
                  <a:pt x="492904" y="2104377"/>
                </a:lnTo>
                <a:lnTo>
                  <a:pt x="492904" y="2090536"/>
                </a:lnTo>
                <a:cubicBezTo>
                  <a:pt x="492904" y="2081209"/>
                  <a:pt x="493772" y="2073197"/>
                  <a:pt x="495508" y="2066500"/>
                </a:cubicBezTo>
                <a:cubicBezTo>
                  <a:pt x="497244" y="2059803"/>
                  <a:pt x="499898" y="2054321"/>
                  <a:pt x="503470" y="2050054"/>
                </a:cubicBezTo>
                <a:cubicBezTo>
                  <a:pt x="507042" y="2045788"/>
                  <a:pt x="511532" y="2042638"/>
                  <a:pt x="516939" y="2040604"/>
                </a:cubicBezTo>
                <a:cubicBezTo>
                  <a:pt x="522347" y="2038570"/>
                  <a:pt x="528721" y="2037553"/>
                  <a:pt x="536064" y="2037553"/>
                </a:cubicBezTo>
                <a:close/>
                <a:moveTo>
                  <a:pt x="758264" y="2027135"/>
                </a:moveTo>
                <a:cubicBezTo>
                  <a:pt x="760745" y="2027135"/>
                  <a:pt x="762778" y="2027308"/>
                  <a:pt x="764366" y="2027656"/>
                </a:cubicBezTo>
                <a:cubicBezTo>
                  <a:pt x="765954" y="2028003"/>
                  <a:pt x="767194" y="2028474"/>
                  <a:pt x="768087" y="2029070"/>
                </a:cubicBezTo>
                <a:cubicBezTo>
                  <a:pt x="768980" y="2029665"/>
                  <a:pt x="769525" y="2030459"/>
                  <a:pt x="769724" y="2031451"/>
                </a:cubicBezTo>
                <a:cubicBezTo>
                  <a:pt x="769922" y="2032443"/>
                  <a:pt x="769773" y="2033584"/>
                  <a:pt x="769278" y="2034874"/>
                </a:cubicBezTo>
                <a:lnTo>
                  <a:pt x="679236" y="2281780"/>
                </a:lnTo>
                <a:cubicBezTo>
                  <a:pt x="678839" y="2283070"/>
                  <a:pt x="678319" y="2284087"/>
                  <a:pt x="677674" y="2284831"/>
                </a:cubicBezTo>
                <a:cubicBezTo>
                  <a:pt x="677029" y="2285575"/>
                  <a:pt x="676210" y="2286145"/>
                  <a:pt x="675218" y="2286542"/>
                </a:cubicBezTo>
                <a:cubicBezTo>
                  <a:pt x="674226" y="2286939"/>
                  <a:pt x="673010" y="2287237"/>
                  <a:pt x="671572" y="2287435"/>
                </a:cubicBezTo>
                <a:cubicBezTo>
                  <a:pt x="670133" y="2287634"/>
                  <a:pt x="668372" y="2287733"/>
                  <a:pt x="666288" y="2287733"/>
                </a:cubicBezTo>
                <a:cubicBezTo>
                  <a:pt x="663808" y="2287733"/>
                  <a:pt x="661749" y="2287559"/>
                  <a:pt x="660112" y="2287212"/>
                </a:cubicBezTo>
                <a:cubicBezTo>
                  <a:pt x="658475" y="2286865"/>
                  <a:pt x="657210" y="2286369"/>
                  <a:pt x="656317" y="2285724"/>
                </a:cubicBezTo>
                <a:cubicBezTo>
                  <a:pt x="655424" y="2285079"/>
                  <a:pt x="654878" y="2284285"/>
                  <a:pt x="654680" y="2283342"/>
                </a:cubicBezTo>
                <a:cubicBezTo>
                  <a:pt x="654481" y="2282400"/>
                  <a:pt x="654680" y="2281284"/>
                  <a:pt x="655275" y="2279994"/>
                </a:cubicBezTo>
                <a:lnTo>
                  <a:pt x="745316" y="2033088"/>
                </a:lnTo>
                <a:cubicBezTo>
                  <a:pt x="745713" y="2031798"/>
                  <a:pt x="746234" y="2030781"/>
                  <a:pt x="746879" y="2030037"/>
                </a:cubicBezTo>
                <a:cubicBezTo>
                  <a:pt x="747524" y="2029293"/>
                  <a:pt x="748317" y="2028698"/>
                  <a:pt x="749260" y="2028251"/>
                </a:cubicBezTo>
                <a:cubicBezTo>
                  <a:pt x="750203" y="2027805"/>
                  <a:pt x="751418" y="2027507"/>
                  <a:pt x="752906" y="2027358"/>
                </a:cubicBezTo>
                <a:cubicBezTo>
                  <a:pt x="754395" y="2027209"/>
                  <a:pt x="756181" y="2027135"/>
                  <a:pt x="758264" y="2027135"/>
                </a:cubicBezTo>
                <a:close/>
                <a:moveTo>
                  <a:pt x="2264554" y="1841100"/>
                </a:moveTo>
                <a:cubicBezTo>
                  <a:pt x="2270507" y="1841100"/>
                  <a:pt x="2274624" y="1842241"/>
                  <a:pt x="2276906" y="1844523"/>
                </a:cubicBezTo>
                <a:cubicBezTo>
                  <a:pt x="2279188" y="1846805"/>
                  <a:pt x="2280330" y="1851369"/>
                  <a:pt x="2280330" y="1858215"/>
                </a:cubicBezTo>
                <a:cubicBezTo>
                  <a:pt x="2280330" y="1865259"/>
                  <a:pt x="2279164" y="1869947"/>
                  <a:pt x="2276832" y="1872279"/>
                </a:cubicBezTo>
                <a:cubicBezTo>
                  <a:pt x="2274500" y="1874611"/>
                  <a:pt x="2270259" y="1875777"/>
                  <a:pt x="2264107" y="1875777"/>
                </a:cubicBezTo>
                <a:cubicBezTo>
                  <a:pt x="2258154" y="1875777"/>
                  <a:pt x="2254036" y="1874636"/>
                  <a:pt x="2251754" y="1872354"/>
                </a:cubicBezTo>
                <a:cubicBezTo>
                  <a:pt x="2249472" y="1870072"/>
                  <a:pt x="2248331" y="1865507"/>
                  <a:pt x="2248331" y="1858661"/>
                </a:cubicBezTo>
                <a:cubicBezTo>
                  <a:pt x="2248331" y="1851617"/>
                  <a:pt x="2249497" y="1846929"/>
                  <a:pt x="2251829" y="1844597"/>
                </a:cubicBezTo>
                <a:cubicBezTo>
                  <a:pt x="2254160" y="1842265"/>
                  <a:pt x="2258402" y="1841100"/>
                  <a:pt x="2264554" y="1841100"/>
                </a:cubicBezTo>
                <a:close/>
                <a:moveTo>
                  <a:pt x="637267" y="1809697"/>
                </a:moveTo>
                <a:cubicBezTo>
                  <a:pt x="630520" y="1809697"/>
                  <a:pt x="624666" y="1810267"/>
                  <a:pt x="619705" y="1811408"/>
                </a:cubicBezTo>
                <a:cubicBezTo>
                  <a:pt x="614744" y="1812549"/>
                  <a:pt x="610627" y="1814236"/>
                  <a:pt x="607352" y="1816469"/>
                </a:cubicBezTo>
                <a:cubicBezTo>
                  <a:pt x="604078" y="1818701"/>
                  <a:pt x="601672" y="1821380"/>
                  <a:pt x="600134" y="1824505"/>
                </a:cubicBezTo>
                <a:cubicBezTo>
                  <a:pt x="598596" y="1827631"/>
                  <a:pt x="597827" y="1831227"/>
                  <a:pt x="597827" y="1835295"/>
                </a:cubicBezTo>
                <a:cubicBezTo>
                  <a:pt x="597827" y="1842241"/>
                  <a:pt x="600035" y="1847772"/>
                  <a:pt x="604450" y="1851890"/>
                </a:cubicBezTo>
                <a:cubicBezTo>
                  <a:pt x="608865" y="1856007"/>
                  <a:pt x="615042" y="1858066"/>
                  <a:pt x="622979" y="1858066"/>
                </a:cubicBezTo>
                <a:cubicBezTo>
                  <a:pt x="629428" y="1858066"/>
                  <a:pt x="635406" y="1856429"/>
                  <a:pt x="640913" y="1853155"/>
                </a:cubicBezTo>
                <a:cubicBezTo>
                  <a:pt x="646420" y="1849881"/>
                  <a:pt x="652199" y="1844870"/>
                  <a:pt x="658252" y="1838123"/>
                </a:cubicBezTo>
                <a:lnTo>
                  <a:pt x="658252" y="1809697"/>
                </a:lnTo>
                <a:close/>
                <a:moveTo>
                  <a:pt x="1842775" y="1751207"/>
                </a:moveTo>
                <a:cubicBezTo>
                  <a:pt x="1836524" y="1751207"/>
                  <a:pt x="1831216" y="1752696"/>
                  <a:pt x="1826850" y="1755672"/>
                </a:cubicBezTo>
                <a:cubicBezTo>
                  <a:pt x="1822484" y="1758649"/>
                  <a:pt x="1818937" y="1762568"/>
                  <a:pt x="1816209" y="1767430"/>
                </a:cubicBezTo>
                <a:cubicBezTo>
                  <a:pt x="1813480" y="1772291"/>
                  <a:pt x="1811496" y="1777798"/>
                  <a:pt x="1810256" y="1783950"/>
                </a:cubicBezTo>
                <a:cubicBezTo>
                  <a:pt x="1809016" y="1790101"/>
                  <a:pt x="1808395" y="1796352"/>
                  <a:pt x="1808395" y="1802702"/>
                </a:cubicBezTo>
                <a:cubicBezTo>
                  <a:pt x="1808395" y="1809449"/>
                  <a:pt x="1808916" y="1816047"/>
                  <a:pt x="1809958" y="1822496"/>
                </a:cubicBezTo>
                <a:cubicBezTo>
                  <a:pt x="1811000" y="1828945"/>
                  <a:pt x="1812811" y="1834675"/>
                  <a:pt x="1815390" y="1839686"/>
                </a:cubicBezTo>
                <a:cubicBezTo>
                  <a:pt x="1817970" y="1844696"/>
                  <a:pt x="1821393" y="1848715"/>
                  <a:pt x="1825660" y="1851741"/>
                </a:cubicBezTo>
                <a:cubicBezTo>
                  <a:pt x="1829926" y="1854767"/>
                  <a:pt x="1835284" y="1856280"/>
                  <a:pt x="1841733" y="1856280"/>
                </a:cubicBezTo>
                <a:cubicBezTo>
                  <a:pt x="1845007" y="1856280"/>
                  <a:pt x="1848157" y="1855834"/>
                  <a:pt x="1851184" y="1854941"/>
                </a:cubicBezTo>
                <a:cubicBezTo>
                  <a:pt x="1854210" y="1854048"/>
                  <a:pt x="1857310" y="1852559"/>
                  <a:pt x="1860485" y="1850476"/>
                </a:cubicBezTo>
                <a:cubicBezTo>
                  <a:pt x="1863660" y="1848392"/>
                  <a:pt x="1866984" y="1845689"/>
                  <a:pt x="1870457" y="1842365"/>
                </a:cubicBezTo>
                <a:cubicBezTo>
                  <a:pt x="1873929" y="1839041"/>
                  <a:pt x="1877600" y="1834948"/>
                  <a:pt x="1881470" y="1830086"/>
                </a:cubicBezTo>
                <a:lnTo>
                  <a:pt x="1881470" y="1776508"/>
                </a:lnTo>
                <a:cubicBezTo>
                  <a:pt x="1874822" y="1768273"/>
                  <a:pt x="1868398" y="1761998"/>
                  <a:pt x="1862197" y="1757681"/>
                </a:cubicBezTo>
                <a:cubicBezTo>
                  <a:pt x="1855996" y="1753365"/>
                  <a:pt x="1849521" y="1751207"/>
                  <a:pt x="1842775" y="1751207"/>
                </a:cubicBezTo>
                <a:close/>
                <a:moveTo>
                  <a:pt x="2516150" y="1750612"/>
                </a:moveTo>
                <a:cubicBezTo>
                  <a:pt x="2508842" y="1750612"/>
                  <a:pt x="2502559" y="1751902"/>
                  <a:pt x="2497303" y="1754482"/>
                </a:cubicBezTo>
                <a:cubicBezTo>
                  <a:pt x="2492047" y="1757061"/>
                  <a:pt x="2487717" y="1760708"/>
                  <a:pt x="2484313" y="1765421"/>
                </a:cubicBezTo>
                <a:cubicBezTo>
                  <a:pt x="2480910" y="1770133"/>
                  <a:pt x="2478382" y="1775715"/>
                  <a:pt x="2476730" y="1782164"/>
                </a:cubicBezTo>
                <a:cubicBezTo>
                  <a:pt x="2475078" y="1788613"/>
                  <a:pt x="2474252" y="1795657"/>
                  <a:pt x="2474252" y="1803297"/>
                </a:cubicBezTo>
                <a:cubicBezTo>
                  <a:pt x="2474252" y="1810639"/>
                  <a:pt x="2474929" y="1817535"/>
                  <a:pt x="2476280" y="1823984"/>
                </a:cubicBezTo>
                <a:cubicBezTo>
                  <a:pt x="2477632" y="1830434"/>
                  <a:pt x="2479885" y="1836064"/>
                  <a:pt x="2483038" y="1840876"/>
                </a:cubicBezTo>
                <a:cubicBezTo>
                  <a:pt x="2486191" y="1845689"/>
                  <a:pt x="2490421" y="1849508"/>
                  <a:pt x="2495727" y="1852336"/>
                </a:cubicBezTo>
                <a:cubicBezTo>
                  <a:pt x="2501033" y="1855164"/>
                  <a:pt x="2507641" y="1856578"/>
                  <a:pt x="2515550" y="1856578"/>
                </a:cubicBezTo>
                <a:cubicBezTo>
                  <a:pt x="2522759" y="1856578"/>
                  <a:pt x="2529016" y="1855288"/>
                  <a:pt x="2534322" y="1852708"/>
                </a:cubicBezTo>
                <a:cubicBezTo>
                  <a:pt x="2539628" y="1850129"/>
                  <a:pt x="2543983" y="1846507"/>
                  <a:pt x="2547386" y="1841844"/>
                </a:cubicBezTo>
                <a:cubicBezTo>
                  <a:pt x="2550790" y="1837181"/>
                  <a:pt x="2553293" y="1831624"/>
                  <a:pt x="2554895" y="1825175"/>
                </a:cubicBezTo>
                <a:cubicBezTo>
                  <a:pt x="2556497" y="1818726"/>
                  <a:pt x="2557299" y="1811632"/>
                  <a:pt x="2557299" y="1803893"/>
                </a:cubicBezTo>
                <a:cubicBezTo>
                  <a:pt x="2557299" y="1796650"/>
                  <a:pt x="2556623" y="1789804"/>
                  <a:pt x="2555271" y="1783354"/>
                </a:cubicBezTo>
                <a:cubicBezTo>
                  <a:pt x="2553919" y="1776905"/>
                  <a:pt x="2551691" y="1771250"/>
                  <a:pt x="2548588" y="1766388"/>
                </a:cubicBezTo>
                <a:cubicBezTo>
                  <a:pt x="2545484" y="1761526"/>
                  <a:pt x="2541279" y="1757681"/>
                  <a:pt x="2535973" y="1754854"/>
                </a:cubicBezTo>
                <a:cubicBezTo>
                  <a:pt x="2530667" y="1752026"/>
                  <a:pt x="2524059" y="1750612"/>
                  <a:pt x="2516150" y="1750612"/>
                </a:cubicBezTo>
                <a:close/>
                <a:moveTo>
                  <a:pt x="2011325" y="1750612"/>
                </a:moveTo>
                <a:cubicBezTo>
                  <a:pt x="2004017" y="1750612"/>
                  <a:pt x="1997735" y="1751902"/>
                  <a:pt x="1992478" y="1754482"/>
                </a:cubicBezTo>
                <a:cubicBezTo>
                  <a:pt x="1987222" y="1757061"/>
                  <a:pt x="1982892" y="1760708"/>
                  <a:pt x="1979489" y="1765421"/>
                </a:cubicBezTo>
                <a:cubicBezTo>
                  <a:pt x="1976085" y="1770133"/>
                  <a:pt x="1973557" y="1775715"/>
                  <a:pt x="1971905" y="1782164"/>
                </a:cubicBezTo>
                <a:cubicBezTo>
                  <a:pt x="1970253" y="1788613"/>
                  <a:pt x="1969427" y="1795657"/>
                  <a:pt x="1969427" y="1803297"/>
                </a:cubicBezTo>
                <a:cubicBezTo>
                  <a:pt x="1969427" y="1810639"/>
                  <a:pt x="1970103" y="1817535"/>
                  <a:pt x="1971455" y="1823984"/>
                </a:cubicBezTo>
                <a:cubicBezTo>
                  <a:pt x="1972807" y="1830434"/>
                  <a:pt x="1975060" y="1836064"/>
                  <a:pt x="1978213" y="1840876"/>
                </a:cubicBezTo>
                <a:cubicBezTo>
                  <a:pt x="1981366" y="1845689"/>
                  <a:pt x="1985596" y="1849508"/>
                  <a:pt x="1990902" y="1852336"/>
                </a:cubicBezTo>
                <a:cubicBezTo>
                  <a:pt x="1996208" y="1855164"/>
                  <a:pt x="2002815" y="1856578"/>
                  <a:pt x="2010725" y="1856578"/>
                </a:cubicBezTo>
                <a:cubicBezTo>
                  <a:pt x="2017934" y="1856578"/>
                  <a:pt x="2024191" y="1855288"/>
                  <a:pt x="2029497" y="1852708"/>
                </a:cubicBezTo>
                <a:cubicBezTo>
                  <a:pt x="2034803" y="1850129"/>
                  <a:pt x="2039158" y="1846507"/>
                  <a:pt x="2042561" y="1841844"/>
                </a:cubicBezTo>
                <a:cubicBezTo>
                  <a:pt x="2045965" y="1837181"/>
                  <a:pt x="2048468" y="1831624"/>
                  <a:pt x="2050070" y="1825175"/>
                </a:cubicBezTo>
                <a:cubicBezTo>
                  <a:pt x="2051672" y="1818726"/>
                  <a:pt x="2052474" y="1811632"/>
                  <a:pt x="2052474" y="1803893"/>
                </a:cubicBezTo>
                <a:cubicBezTo>
                  <a:pt x="2052474" y="1796650"/>
                  <a:pt x="2051798" y="1789804"/>
                  <a:pt x="2050446" y="1783354"/>
                </a:cubicBezTo>
                <a:cubicBezTo>
                  <a:pt x="2049094" y="1776905"/>
                  <a:pt x="2046866" y="1771250"/>
                  <a:pt x="2043763" y="1766388"/>
                </a:cubicBezTo>
                <a:cubicBezTo>
                  <a:pt x="2040659" y="1761526"/>
                  <a:pt x="2036454" y="1757681"/>
                  <a:pt x="2031148" y="1754854"/>
                </a:cubicBezTo>
                <a:cubicBezTo>
                  <a:pt x="2025842" y="1752026"/>
                  <a:pt x="2019234" y="1750612"/>
                  <a:pt x="2011325" y="1750612"/>
                </a:cubicBezTo>
                <a:close/>
                <a:moveTo>
                  <a:pt x="1227370" y="1750017"/>
                </a:moveTo>
                <a:cubicBezTo>
                  <a:pt x="1223203" y="1750017"/>
                  <a:pt x="1219433" y="1751034"/>
                  <a:pt x="1216060" y="1753068"/>
                </a:cubicBezTo>
                <a:cubicBezTo>
                  <a:pt x="1212686" y="1755102"/>
                  <a:pt x="1209759" y="1757731"/>
                  <a:pt x="1207278" y="1760956"/>
                </a:cubicBezTo>
                <a:cubicBezTo>
                  <a:pt x="1204798" y="1764180"/>
                  <a:pt x="1202690" y="1767827"/>
                  <a:pt x="1200953" y="1771895"/>
                </a:cubicBezTo>
                <a:cubicBezTo>
                  <a:pt x="1199217" y="1775963"/>
                  <a:pt x="1197803" y="1780130"/>
                  <a:pt x="1196712" y="1784396"/>
                </a:cubicBezTo>
                <a:cubicBezTo>
                  <a:pt x="1195620" y="1788663"/>
                  <a:pt x="1194852" y="1792805"/>
                  <a:pt x="1194405" y="1796823"/>
                </a:cubicBezTo>
                <a:cubicBezTo>
                  <a:pt x="1193959" y="1800842"/>
                  <a:pt x="1193735" y="1804389"/>
                  <a:pt x="1193735" y="1807465"/>
                </a:cubicBezTo>
                <a:cubicBezTo>
                  <a:pt x="1193735" y="1814807"/>
                  <a:pt x="1195050" y="1820462"/>
                  <a:pt x="1197679" y="1824431"/>
                </a:cubicBezTo>
                <a:cubicBezTo>
                  <a:pt x="1200309" y="1828400"/>
                  <a:pt x="1204748" y="1830384"/>
                  <a:pt x="1210999" y="1830384"/>
                </a:cubicBezTo>
                <a:cubicBezTo>
                  <a:pt x="1213381" y="1830384"/>
                  <a:pt x="1215811" y="1829962"/>
                  <a:pt x="1218292" y="1829119"/>
                </a:cubicBezTo>
                <a:cubicBezTo>
                  <a:pt x="1220772" y="1828276"/>
                  <a:pt x="1223402" y="1826986"/>
                  <a:pt x="1226180" y="1825249"/>
                </a:cubicBezTo>
                <a:cubicBezTo>
                  <a:pt x="1228958" y="1823513"/>
                  <a:pt x="1231910" y="1821231"/>
                  <a:pt x="1235035" y="1818403"/>
                </a:cubicBezTo>
                <a:cubicBezTo>
                  <a:pt x="1238160" y="1815576"/>
                  <a:pt x="1241608" y="1812227"/>
                  <a:pt x="1245379" y="1808357"/>
                </a:cubicBezTo>
                <a:lnTo>
                  <a:pt x="1252522" y="1769662"/>
                </a:lnTo>
                <a:cubicBezTo>
                  <a:pt x="1248752" y="1763312"/>
                  <a:pt x="1244882" y="1758450"/>
                  <a:pt x="1240914" y="1755077"/>
                </a:cubicBezTo>
                <a:cubicBezTo>
                  <a:pt x="1236945" y="1751704"/>
                  <a:pt x="1232431" y="1750017"/>
                  <a:pt x="1227370" y="1750017"/>
                </a:cubicBezTo>
                <a:close/>
                <a:moveTo>
                  <a:pt x="1016860" y="1749273"/>
                </a:moveTo>
                <a:cubicBezTo>
                  <a:pt x="1010770" y="1749273"/>
                  <a:pt x="1005430" y="1750414"/>
                  <a:pt x="1000838" y="1752696"/>
                </a:cubicBezTo>
                <a:cubicBezTo>
                  <a:pt x="996246" y="1754978"/>
                  <a:pt x="992402" y="1758004"/>
                  <a:pt x="989307" y="1761774"/>
                </a:cubicBezTo>
                <a:cubicBezTo>
                  <a:pt x="986212" y="1765545"/>
                  <a:pt x="983816" y="1769935"/>
                  <a:pt x="982119" y="1774946"/>
                </a:cubicBezTo>
                <a:cubicBezTo>
                  <a:pt x="980422" y="1779956"/>
                  <a:pt x="979474" y="1785190"/>
                  <a:pt x="979274" y="1790647"/>
                </a:cubicBezTo>
                <a:lnTo>
                  <a:pt x="1052348" y="1790647"/>
                </a:lnTo>
                <a:cubicBezTo>
                  <a:pt x="1052646" y="1777749"/>
                  <a:pt x="1049776" y="1767628"/>
                  <a:pt x="1043738" y="1760286"/>
                </a:cubicBezTo>
                <a:cubicBezTo>
                  <a:pt x="1037699" y="1752944"/>
                  <a:pt x="1028740" y="1749273"/>
                  <a:pt x="1016860" y="1749273"/>
                </a:cubicBezTo>
                <a:close/>
                <a:moveTo>
                  <a:pt x="1652572" y="1732157"/>
                </a:moveTo>
                <a:cubicBezTo>
                  <a:pt x="1655549" y="1732157"/>
                  <a:pt x="1657881" y="1732232"/>
                  <a:pt x="1659567" y="1732381"/>
                </a:cubicBezTo>
                <a:cubicBezTo>
                  <a:pt x="1661254" y="1732530"/>
                  <a:pt x="1662593" y="1732802"/>
                  <a:pt x="1663586" y="1733199"/>
                </a:cubicBezTo>
                <a:cubicBezTo>
                  <a:pt x="1664578" y="1733596"/>
                  <a:pt x="1665297" y="1734167"/>
                  <a:pt x="1665744" y="1734911"/>
                </a:cubicBezTo>
                <a:cubicBezTo>
                  <a:pt x="1666190" y="1735655"/>
                  <a:pt x="1666662" y="1736672"/>
                  <a:pt x="1667157" y="1737962"/>
                </a:cubicBezTo>
                <a:lnTo>
                  <a:pt x="1705406" y="1845416"/>
                </a:lnTo>
                <a:lnTo>
                  <a:pt x="1705853" y="1845416"/>
                </a:lnTo>
                <a:lnTo>
                  <a:pt x="1742762" y="1737366"/>
                </a:lnTo>
                <a:cubicBezTo>
                  <a:pt x="1743358" y="1735481"/>
                  <a:pt x="1744077" y="1734266"/>
                  <a:pt x="1744920" y="1733720"/>
                </a:cubicBezTo>
                <a:cubicBezTo>
                  <a:pt x="1745764" y="1733174"/>
                  <a:pt x="1747029" y="1732778"/>
                  <a:pt x="1748715" y="1732530"/>
                </a:cubicBezTo>
                <a:cubicBezTo>
                  <a:pt x="1750402" y="1732281"/>
                  <a:pt x="1752833" y="1732157"/>
                  <a:pt x="1756008" y="1732157"/>
                </a:cubicBezTo>
                <a:cubicBezTo>
                  <a:pt x="1758786" y="1732157"/>
                  <a:pt x="1761068" y="1732281"/>
                  <a:pt x="1762854" y="1732530"/>
                </a:cubicBezTo>
                <a:cubicBezTo>
                  <a:pt x="1764640" y="1732778"/>
                  <a:pt x="1765955" y="1733249"/>
                  <a:pt x="1766798" y="1733943"/>
                </a:cubicBezTo>
                <a:cubicBezTo>
                  <a:pt x="1767641" y="1734638"/>
                  <a:pt x="1768063" y="1735581"/>
                  <a:pt x="1768063" y="1736771"/>
                </a:cubicBezTo>
                <a:cubicBezTo>
                  <a:pt x="1768063" y="1737962"/>
                  <a:pt x="1767765" y="1739450"/>
                  <a:pt x="1767170" y="1741236"/>
                </a:cubicBezTo>
                <a:lnTo>
                  <a:pt x="1719098" y="1874437"/>
                </a:lnTo>
                <a:lnTo>
                  <a:pt x="1705286" y="1912537"/>
                </a:lnTo>
                <a:lnTo>
                  <a:pt x="1984558" y="1912537"/>
                </a:lnTo>
                <a:lnTo>
                  <a:pt x="2844983" y="1912537"/>
                </a:lnTo>
                <a:lnTo>
                  <a:pt x="2844983" y="1931587"/>
                </a:lnTo>
                <a:lnTo>
                  <a:pt x="1984558" y="1931587"/>
                </a:lnTo>
                <a:lnTo>
                  <a:pt x="1124133" y="1931587"/>
                </a:lnTo>
                <a:lnTo>
                  <a:pt x="263708" y="1931587"/>
                </a:lnTo>
                <a:lnTo>
                  <a:pt x="263708" y="1912537"/>
                </a:lnTo>
                <a:lnTo>
                  <a:pt x="1124133" y="1912537"/>
                </a:lnTo>
                <a:lnTo>
                  <a:pt x="1678406" y="1912537"/>
                </a:lnTo>
                <a:lnTo>
                  <a:pt x="1693500" y="1874437"/>
                </a:lnTo>
                <a:cubicBezTo>
                  <a:pt x="1692607" y="1874040"/>
                  <a:pt x="1691764" y="1873395"/>
                  <a:pt x="1690970" y="1872502"/>
                </a:cubicBezTo>
                <a:cubicBezTo>
                  <a:pt x="1690176" y="1871609"/>
                  <a:pt x="1689631" y="1870667"/>
                  <a:pt x="1689333" y="1869675"/>
                </a:cubicBezTo>
                <a:lnTo>
                  <a:pt x="1641559" y="1741682"/>
                </a:lnTo>
                <a:cubicBezTo>
                  <a:pt x="1640765" y="1739599"/>
                  <a:pt x="1640369" y="1737962"/>
                  <a:pt x="1640369" y="1736771"/>
                </a:cubicBezTo>
                <a:cubicBezTo>
                  <a:pt x="1640369" y="1735581"/>
                  <a:pt x="1640765" y="1734638"/>
                  <a:pt x="1641559" y="1733943"/>
                </a:cubicBezTo>
                <a:cubicBezTo>
                  <a:pt x="1642353" y="1733249"/>
                  <a:pt x="1643643" y="1732778"/>
                  <a:pt x="1645429" y="1732530"/>
                </a:cubicBezTo>
                <a:cubicBezTo>
                  <a:pt x="1647215" y="1732281"/>
                  <a:pt x="1649596" y="1732157"/>
                  <a:pt x="1652572" y="1732157"/>
                </a:cubicBezTo>
                <a:close/>
                <a:moveTo>
                  <a:pt x="908283" y="1732157"/>
                </a:moveTo>
                <a:cubicBezTo>
                  <a:pt x="910763" y="1732157"/>
                  <a:pt x="912797" y="1732257"/>
                  <a:pt x="914385" y="1732455"/>
                </a:cubicBezTo>
                <a:cubicBezTo>
                  <a:pt x="915972" y="1732654"/>
                  <a:pt x="917213" y="1732951"/>
                  <a:pt x="918106" y="1733348"/>
                </a:cubicBezTo>
                <a:cubicBezTo>
                  <a:pt x="918998" y="1733745"/>
                  <a:pt x="919644" y="1734241"/>
                  <a:pt x="920040" y="1734836"/>
                </a:cubicBezTo>
                <a:cubicBezTo>
                  <a:pt x="920437" y="1735432"/>
                  <a:pt x="920635" y="1736077"/>
                  <a:pt x="920635" y="1736771"/>
                </a:cubicBezTo>
                <a:lnTo>
                  <a:pt x="920635" y="1870716"/>
                </a:lnTo>
                <a:cubicBezTo>
                  <a:pt x="920635" y="1871510"/>
                  <a:pt x="920437" y="1872180"/>
                  <a:pt x="920040" y="1872726"/>
                </a:cubicBezTo>
                <a:cubicBezTo>
                  <a:pt x="919644" y="1873271"/>
                  <a:pt x="918998" y="1873743"/>
                  <a:pt x="918106" y="1874140"/>
                </a:cubicBezTo>
                <a:cubicBezTo>
                  <a:pt x="917213" y="1874536"/>
                  <a:pt x="915972" y="1874834"/>
                  <a:pt x="914385" y="1875032"/>
                </a:cubicBezTo>
                <a:cubicBezTo>
                  <a:pt x="912797" y="1875231"/>
                  <a:pt x="910763" y="1875330"/>
                  <a:pt x="908283" y="1875330"/>
                </a:cubicBezTo>
                <a:cubicBezTo>
                  <a:pt x="905902" y="1875330"/>
                  <a:pt x="903917" y="1875231"/>
                  <a:pt x="902330" y="1875032"/>
                </a:cubicBezTo>
                <a:cubicBezTo>
                  <a:pt x="900742" y="1874834"/>
                  <a:pt x="899477" y="1874536"/>
                  <a:pt x="898535" y="1874140"/>
                </a:cubicBezTo>
                <a:cubicBezTo>
                  <a:pt x="897592" y="1873743"/>
                  <a:pt x="896947" y="1873271"/>
                  <a:pt x="896600" y="1872726"/>
                </a:cubicBezTo>
                <a:cubicBezTo>
                  <a:pt x="896252" y="1872180"/>
                  <a:pt x="896079" y="1871510"/>
                  <a:pt x="896079" y="1870716"/>
                </a:cubicBezTo>
                <a:lnTo>
                  <a:pt x="896079" y="1736771"/>
                </a:lnTo>
                <a:cubicBezTo>
                  <a:pt x="896079" y="1736077"/>
                  <a:pt x="896252" y="1735432"/>
                  <a:pt x="896600" y="1734836"/>
                </a:cubicBezTo>
                <a:cubicBezTo>
                  <a:pt x="896947" y="1734241"/>
                  <a:pt x="897592" y="1733745"/>
                  <a:pt x="898535" y="1733348"/>
                </a:cubicBezTo>
                <a:cubicBezTo>
                  <a:pt x="899477" y="1732951"/>
                  <a:pt x="900742" y="1732654"/>
                  <a:pt x="902330" y="1732455"/>
                </a:cubicBezTo>
                <a:cubicBezTo>
                  <a:pt x="903917" y="1732257"/>
                  <a:pt x="905902" y="1732157"/>
                  <a:pt x="908283" y="1732157"/>
                </a:cubicBezTo>
                <a:close/>
                <a:moveTo>
                  <a:pt x="2377961" y="1730223"/>
                </a:moveTo>
                <a:cubicBezTo>
                  <a:pt x="2382227" y="1730223"/>
                  <a:pt x="2386370" y="1730620"/>
                  <a:pt x="2390388" y="1731413"/>
                </a:cubicBezTo>
                <a:cubicBezTo>
                  <a:pt x="2394406" y="1732207"/>
                  <a:pt x="2398102" y="1733249"/>
                  <a:pt x="2401475" y="1734539"/>
                </a:cubicBezTo>
                <a:cubicBezTo>
                  <a:pt x="2404849" y="1735829"/>
                  <a:pt x="2407850" y="1737317"/>
                  <a:pt x="2410479" y="1739004"/>
                </a:cubicBezTo>
                <a:cubicBezTo>
                  <a:pt x="2413109" y="1740690"/>
                  <a:pt x="2415019" y="1742129"/>
                  <a:pt x="2416210" y="1743320"/>
                </a:cubicBezTo>
                <a:cubicBezTo>
                  <a:pt x="2417400" y="1744510"/>
                  <a:pt x="2418219" y="1745453"/>
                  <a:pt x="2418665" y="1746147"/>
                </a:cubicBezTo>
                <a:cubicBezTo>
                  <a:pt x="2419112" y="1746842"/>
                  <a:pt x="2419484" y="1747660"/>
                  <a:pt x="2419781" y="1748603"/>
                </a:cubicBezTo>
                <a:cubicBezTo>
                  <a:pt x="2420079" y="1749546"/>
                  <a:pt x="2420278" y="1750612"/>
                  <a:pt x="2420377" y="1751803"/>
                </a:cubicBezTo>
                <a:cubicBezTo>
                  <a:pt x="2420476" y="1752993"/>
                  <a:pt x="2420526" y="1754482"/>
                  <a:pt x="2420526" y="1756268"/>
                </a:cubicBezTo>
                <a:cubicBezTo>
                  <a:pt x="2420526" y="1760137"/>
                  <a:pt x="2420079" y="1762841"/>
                  <a:pt x="2419186" y="1764379"/>
                </a:cubicBezTo>
                <a:cubicBezTo>
                  <a:pt x="2418293" y="1765917"/>
                  <a:pt x="2417202" y="1766686"/>
                  <a:pt x="2415912" y="1766686"/>
                </a:cubicBezTo>
                <a:cubicBezTo>
                  <a:pt x="2414424" y="1766686"/>
                  <a:pt x="2412712" y="1765867"/>
                  <a:pt x="2410777" y="1764230"/>
                </a:cubicBezTo>
                <a:cubicBezTo>
                  <a:pt x="2408843" y="1762593"/>
                  <a:pt x="2406387" y="1760782"/>
                  <a:pt x="2403410" y="1758798"/>
                </a:cubicBezTo>
                <a:cubicBezTo>
                  <a:pt x="2400434" y="1756813"/>
                  <a:pt x="2396837" y="1755003"/>
                  <a:pt x="2392620" y="1753365"/>
                </a:cubicBezTo>
                <a:cubicBezTo>
                  <a:pt x="2388403" y="1751728"/>
                  <a:pt x="2383418" y="1750910"/>
                  <a:pt x="2377663" y="1750910"/>
                </a:cubicBezTo>
                <a:cubicBezTo>
                  <a:pt x="2365856" y="1750910"/>
                  <a:pt x="2356802" y="1755449"/>
                  <a:pt x="2350502" y="1764528"/>
                </a:cubicBezTo>
                <a:cubicBezTo>
                  <a:pt x="2344202" y="1773606"/>
                  <a:pt x="2341051" y="1786777"/>
                  <a:pt x="2341051" y="1804041"/>
                </a:cubicBezTo>
                <a:cubicBezTo>
                  <a:pt x="2341051" y="1812674"/>
                  <a:pt x="2341870" y="1820239"/>
                  <a:pt x="2343507" y="1826738"/>
                </a:cubicBezTo>
                <a:cubicBezTo>
                  <a:pt x="2345144" y="1833237"/>
                  <a:pt x="2347550" y="1838669"/>
                  <a:pt x="2350725" y="1843034"/>
                </a:cubicBezTo>
                <a:cubicBezTo>
                  <a:pt x="2353900" y="1847400"/>
                  <a:pt x="2357795" y="1850649"/>
                  <a:pt x="2362408" y="1852783"/>
                </a:cubicBezTo>
                <a:cubicBezTo>
                  <a:pt x="2367022" y="1854916"/>
                  <a:pt x="2372305" y="1855982"/>
                  <a:pt x="2378258" y="1855982"/>
                </a:cubicBezTo>
                <a:cubicBezTo>
                  <a:pt x="2383914" y="1855982"/>
                  <a:pt x="2388875" y="1855090"/>
                  <a:pt x="2393141" y="1853304"/>
                </a:cubicBezTo>
                <a:cubicBezTo>
                  <a:pt x="2397407" y="1851518"/>
                  <a:pt x="2401103" y="1849558"/>
                  <a:pt x="2404229" y="1847425"/>
                </a:cubicBezTo>
                <a:cubicBezTo>
                  <a:pt x="2407354" y="1845292"/>
                  <a:pt x="2409984" y="1843357"/>
                  <a:pt x="2412117" y="1841621"/>
                </a:cubicBezTo>
                <a:cubicBezTo>
                  <a:pt x="2414250" y="1839884"/>
                  <a:pt x="2415912" y="1839016"/>
                  <a:pt x="2417102" y="1839016"/>
                </a:cubicBezTo>
                <a:cubicBezTo>
                  <a:pt x="2417797" y="1839016"/>
                  <a:pt x="2418392" y="1839214"/>
                  <a:pt x="2418889" y="1839611"/>
                </a:cubicBezTo>
                <a:cubicBezTo>
                  <a:pt x="2419384" y="1840008"/>
                  <a:pt x="2419806" y="1840678"/>
                  <a:pt x="2420153" y="1841621"/>
                </a:cubicBezTo>
                <a:cubicBezTo>
                  <a:pt x="2420501" y="1842563"/>
                  <a:pt x="2420749" y="1843754"/>
                  <a:pt x="2420898" y="1845192"/>
                </a:cubicBezTo>
                <a:cubicBezTo>
                  <a:pt x="2421047" y="1846631"/>
                  <a:pt x="2421121" y="1848343"/>
                  <a:pt x="2421121" y="1850327"/>
                </a:cubicBezTo>
                <a:cubicBezTo>
                  <a:pt x="2421121" y="1852014"/>
                  <a:pt x="2421071" y="1853477"/>
                  <a:pt x="2420972" y="1854717"/>
                </a:cubicBezTo>
                <a:cubicBezTo>
                  <a:pt x="2420873" y="1855958"/>
                  <a:pt x="2420699" y="1856999"/>
                  <a:pt x="2420451" y="1857843"/>
                </a:cubicBezTo>
                <a:cubicBezTo>
                  <a:pt x="2420203" y="1858686"/>
                  <a:pt x="2419905" y="1859430"/>
                  <a:pt x="2419558" y="1860075"/>
                </a:cubicBezTo>
                <a:cubicBezTo>
                  <a:pt x="2419211" y="1860720"/>
                  <a:pt x="2418417" y="1861663"/>
                  <a:pt x="2417177" y="1862903"/>
                </a:cubicBezTo>
                <a:cubicBezTo>
                  <a:pt x="2415937" y="1864143"/>
                  <a:pt x="2413828" y="1865681"/>
                  <a:pt x="2410852" y="1867517"/>
                </a:cubicBezTo>
                <a:cubicBezTo>
                  <a:pt x="2407875" y="1869352"/>
                  <a:pt x="2404527" y="1870989"/>
                  <a:pt x="2400806" y="1872428"/>
                </a:cubicBezTo>
                <a:cubicBezTo>
                  <a:pt x="2397085" y="1873867"/>
                  <a:pt x="2393042" y="1875032"/>
                  <a:pt x="2388676" y="1875925"/>
                </a:cubicBezTo>
                <a:cubicBezTo>
                  <a:pt x="2384311" y="1876818"/>
                  <a:pt x="2379796" y="1877265"/>
                  <a:pt x="2375133" y="1877265"/>
                </a:cubicBezTo>
                <a:cubicBezTo>
                  <a:pt x="2365509" y="1877265"/>
                  <a:pt x="2356976" y="1875677"/>
                  <a:pt x="2349534" y="1872502"/>
                </a:cubicBezTo>
                <a:cubicBezTo>
                  <a:pt x="2342093" y="1869327"/>
                  <a:pt x="2335867" y="1864689"/>
                  <a:pt x="2330856" y="1858587"/>
                </a:cubicBezTo>
                <a:cubicBezTo>
                  <a:pt x="2325846" y="1852485"/>
                  <a:pt x="2322026" y="1844994"/>
                  <a:pt x="2319397" y="1836114"/>
                </a:cubicBezTo>
                <a:cubicBezTo>
                  <a:pt x="2316768" y="1827234"/>
                  <a:pt x="2315453" y="1816990"/>
                  <a:pt x="2315453" y="1805381"/>
                </a:cubicBezTo>
                <a:cubicBezTo>
                  <a:pt x="2315453" y="1792185"/>
                  <a:pt x="2317065" y="1780849"/>
                  <a:pt x="2320290" y="1771374"/>
                </a:cubicBezTo>
                <a:cubicBezTo>
                  <a:pt x="2323515" y="1761898"/>
                  <a:pt x="2327929" y="1754134"/>
                  <a:pt x="2333535" y="1748082"/>
                </a:cubicBezTo>
                <a:cubicBezTo>
                  <a:pt x="2339141" y="1742030"/>
                  <a:pt x="2345739" y="1737540"/>
                  <a:pt x="2353330" y="1734613"/>
                </a:cubicBezTo>
                <a:cubicBezTo>
                  <a:pt x="2360920" y="1731686"/>
                  <a:pt x="2369130" y="1730223"/>
                  <a:pt x="2377961" y="1730223"/>
                </a:cubicBezTo>
                <a:close/>
                <a:moveTo>
                  <a:pt x="2168411" y="1730223"/>
                </a:moveTo>
                <a:cubicBezTo>
                  <a:pt x="2172677" y="1730223"/>
                  <a:pt x="2176820" y="1730620"/>
                  <a:pt x="2180838" y="1731413"/>
                </a:cubicBezTo>
                <a:cubicBezTo>
                  <a:pt x="2184856" y="1732207"/>
                  <a:pt x="2188552" y="1733249"/>
                  <a:pt x="2191925" y="1734539"/>
                </a:cubicBezTo>
                <a:cubicBezTo>
                  <a:pt x="2195299" y="1735829"/>
                  <a:pt x="2198300" y="1737317"/>
                  <a:pt x="2200930" y="1739004"/>
                </a:cubicBezTo>
                <a:cubicBezTo>
                  <a:pt x="2203559" y="1740690"/>
                  <a:pt x="2205469" y="1742129"/>
                  <a:pt x="2206659" y="1743320"/>
                </a:cubicBezTo>
                <a:cubicBezTo>
                  <a:pt x="2207850" y="1744510"/>
                  <a:pt x="2208669" y="1745453"/>
                  <a:pt x="2209115" y="1746147"/>
                </a:cubicBezTo>
                <a:cubicBezTo>
                  <a:pt x="2209562" y="1746842"/>
                  <a:pt x="2209934" y="1747660"/>
                  <a:pt x="2210231" y="1748603"/>
                </a:cubicBezTo>
                <a:cubicBezTo>
                  <a:pt x="2210529" y="1749546"/>
                  <a:pt x="2210727" y="1750612"/>
                  <a:pt x="2210827" y="1751803"/>
                </a:cubicBezTo>
                <a:cubicBezTo>
                  <a:pt x="2210926" y="1752993"/>
                  <a:pt x="2210975" y="1754482"/>
                  <a:pt x="2210975" y="1756268"/>
                </a:cubicBezTo>
                <a:cubicBezTo>
                  <a:pt x="2210975" y="1760137"/>
                  <a:pt x="2210529" y="1762841"/>
                  <a:pt x="2209636" y="1764379"/>
                </a:cubicBezTo>
                <a:cubicBezTo>
                  <a:pt x="2208743" y="1765917"/>
                  <a:pt x="2207652" y="1766686"/>
                  <a:pt x="2206362" y="1766686"/>
                </a:cubicBezTo>
                <a:cubicBezTo>
                  <a:pt x="2204874" y="1766686"/>
                  <a:pt x="2203162" y="1765867"/>
                  <a:pt x="2201227" y="1764230"/>
                </a:cubicBezTo>
                <a:cubicBezTo>
                  <a:pt x="2199292" y="1762593"/>
                  <a:pt x="2196837" y="1760782"/>
                  <a:pt x="2193860" y="1758798"/>
                </a:cubicBezTo>
                <a:cubicBezTo>
                  <a:pt x="2190884" y="1756813"/>
                  <a:pt x="2187287" y="1755003"/>
                  <a:pt x="2183070" y="1753365"/>
                </a:cubicBezTo>
                <a:cubicBezTo>
                  <a:pt x="2178853" y="1751728"/>
                  <a:pt x="2173868" y="1750910"/>
                  <a:pt x="2168113" y="1750910"/>
                </a:cubicBezTo>
                <a:cubicBezTo>
                  <a:pt x="2156306" y="1750910"/>
                  <a:pt x="2147252" y="1755449"/>
                  <a:pt x="2140952" y="1764528"/>
                </a:cubicBezTo>
                <a:cubicBezTo>
                  <a:pt x="2134651" y="1773606"/>
                  <a:pt x="2131501" y="1786777"/>
                  <a:pt x="2131501" y="1804041"/>
                </a:cubicBezTo>
                <a:cubicBezTo>
                  <a:pt x="2131501" y="1812674"/>
                  <a:pt x="2132320" y="1820239"/>
                  <a:pt x="2133957" y="1826738"/>
                </a:cubicBezTo>
                <a:cubicBezTo>
                  <a:pt x="2135594" y="1833237"/>
                  <a:pt x="2138000" y="1838669"/>
                  <a:pt x="2141175" y="1843034"/>
                </a:cubicBezTo>
                <a:cubicBezTo>
                  <a:pt x="2144350" y="1847400"/>
                  <a:pt x="2148244" y="1850649"/>
                  <a:pt x="2152858" y="1852783"/>
                </a:cubicBezTo>
                <a:cubicBezTo>
                  <a:pt x="2157472" y="1854916"/>
                  <a:pt x="2162755" y="1855982"/>
                  <a:pt x="2168708" y="1855982"/>
                </a:cubicBezTo>
                <a:cubicBezTo>
                  <a:pt x="2174364" y="1855982"/>
                  <a:pt x="2179325" y="1855090"/>
                  <a:pt x="2183591" y="1853304"/>
                </a:cubicBezTo>
                <a:cubicBezTo>
                  <a:pt x="2187858" y="1851518"/>
                  <a:pt x="2191553" y="1849558"/>
                  <a:pt x="2194679" y="1847425"/>
                </a:cubicBezTo>
                <a:cubicBezTo>
                  <a:pt x="2197804" y="1845292"/>
                  <a:pt x="2200433" y="1843357"/>
                  <a:pt x="2202567" y="1841621"/>
                </a:cubicBezTo>
                <a:cubicBezTo>
                  <a:pt x="2204700" y="1839884"/>
                  <a:pt x="2206362" y="1839016"/>
                  <a:pt x="2207553" y="1839016"/>
                </a:cubicBezTo>
                <a:cubicBezTo>
                  <a:pt x="2208247" y="1839016"/>
                  <a:pt x="2208842" y="1839214"/>
                  <a:pt x="2209338" y="1839611"/>
                </a:cubicBezTo>
                <a:cubicBezTo>
                  <a:pt x="2209834" y="1840008"/>
                  <a:pt x="2210256" y="1840678"/>
                  <a:pt x="2210603" y="1841621"/>
                </a:cubicBezTo>
                <a:cubicBezTo>
                  <a:pt x="2210951" y="1842563"/>
                  <a:pt x="2211199" y="1843754"/>
                  <a:pt x="2211348" y="1845192"/>
                </a:cubicBezTo>
                <a:cubicBezTo>
                  <a:pt x="2211496" y="1846631"/>
                  <a:pt x="2211571" y="1848343"/>
                  <a:pt x="2211571" y="1850327"/>
                </a:cubicBezTo>
                <a:cubicBezTo>
                  <a:pt x="2211571" y="1852014"/>
                  <a:pt x="2211521" y="1853477"/>
                  <a:pt x="2211422" y="1854717"/>
                </a:cubicBezTo>
                <a:cubicBezTo>
                  <a:pt x="2211323" y="1855958"/>
                  <a:pt x="2211149" y="1856999"/>
                  <a:pt x="2210901" y="1857843"/>
                </a:cubicBezTo>
                <a:cubicBezTo>
                  <a:pt x="2210653" y="1858686"/>
                  <a:pt x="2210355" y="1859430"/>
                  <a:pt x="2210008" y="1860075"/>
                </a:cubicBezTo>
                <a:cubicBezTo>
                  <a:pt x="2209661" y="1860720"/>
                  <a:pt x="2208867" y="1861663"/>
                  <a:pt x="2207627" y="1862903"/>
                </a:cubicBezTo>
                <a:cubicBezTo>
                  <a:pt x="2206387" y="1864143"/>
                  <a:pt x="2204278" y="1865681"/>
                  <a:pt x="2201302" y="1867517"/>
                </a:cubicBezTo>
                <a:cubicBezTo>
                  <a:pt x="2198325" y="1869352"/>
                  <a:pt x="2194976" y="1870989"/>
                  <a:pt x="2191256" y="1872428"/>
                </a:cubicBezTo>
                <a:cubicBezTo>
                  <a:pt x="2187535" y="1873867"/>
                  <a:pt x="2183492" y="1875032"/>
                  <a:pt x="2179126" y="1875925"/>
                </a:cubicBezTo>
                <a:cubicBezTo>
                  <a:pt x="2174761" y="1876818"/>
                  <a:pt x="2170246" y="1877265"/>
                  <a:pt x="2165583" y="1877265"/>
                </a:cubicBezTo>
                <a:cubicBezTo>
                  <a:pt x="2155959" y="1877265"/>
                  <a:pt x="2147426" y="1875677"/>
                  <a:pt x="2139985" y="1872502"/>
                </a:cubicBezTo>
                <a:cubicBezTo>
                  <a:pt x="2132543" y="1869327"/>
                  <a:pt x="2126317" y="1864689"/>
                  <a:pt x="2121307" y="1858587"/>
                </a:cubicBezTo>
                <a:cubicBezTo>
                  <a:pt x="2116296" y="1852485"/>
                  <a:pt x="2112476" y="1844994"/>
                  <a:pt x="2109847" y="1836114"/>
                </a:cubicBezTo>
                <a:cubicBezTo>
                  <a:pt x="2107217" y="1827234"/>
                  <a:pt x="2105903" y="1816990"/>
                  <a:pt x="2105903" y="1805381"/>
                </a:cubicBezTo>
                <a:cubicBezTo>
                  <a:pt x="2105903" y="1792185"/>
                  <a:pt x="2107515" y="1780849"/>
                  <a:pt x="2110740" y="1771374"/>
                </a:cubicBezTo>
                <a:cubicBezTo>
                  <a:pt x="2113964" y="1761898"/>
                  <a:pt x="2118379" y="1754134"/>
                  <a:pt x="2123985" y="1748082"/>
                </a:cubicBezTo>
                <a:cubicBezTo>
                  <a:pt x="2129591" y="1742030"/>
                  <a:pt x="2136189" y="1737540"/>
                  <a:pt x="2143780" y="1734613"/>
                </a:cubicBezTo>
                <a:cubicBezTo>
                  <a:pt x="2151370" y="1731686"/>
                  <a:pt x="2159580" y="1730223"/>
                  <a:pt x="2168411" y="1730223"/>
                </a:cubicBezTo>
                <a:close/>
                <a:moveTo>
                  <a:pt x="339611" y="1730223"/>
                </a:moveTo>
                <a:cubicBezTo>
                  <a:pt x="343877" y="1730223"/>
                  <a:pt x="348019" y="1730620"/>
                  <a:pt x="352038" y="1731413"/>
                </a:cubicBezTo>
                <a:cubicBezTo>
                  <a:pt x="356056" y="1732207"/>
                  <a:pt x="359752" y="1733249"/>
                  <a:pt x="363125" y="1734539"/>
                </a:cubicBezTo>
                <a:cubicBezTo>
                  <a:pt x="366499" y="1735829"/>
                  <a:pt x="369500" y="1737317"/>
                  <a:pt x="372130" y="1739004"/>
                </a:cubicBezTo>
                <a:cubicBezTo>
                  <a:pt x="374759" y="1740690"/>
                  <a:pt x="376669" y="1742129"/>
                  <a:pt x="377859" y="1743320"/>
                </a:cubicBezTo>
                <a:cubicBezTo>
                  <a:pt x="379050" y="1744510"/>
                  <a:pt x="379869" y="1745453"/>
                  <a:pt x="380315" y="1746147"/>
                </a:cubicBezTo>
                <a:cubicBezTo>
                  <a:pt x="380762" y="1746842"/>
                  <a:pt x="381134" y="1747660"/>
                  <a:pt x="381431" y="1748603"/>
                </a:cubicBezTo>
                <a:cubicBezTo>
                  <a:pt x="381729" y="1749546"/>
                  <a:pt x="381927" y="1750612"/>
                  <a:pt x="382027" y="1751803"/>
                </a:cubicBezTo>
                <a:cubicBezTo>
                  <a:pt x="382126" y="1752993"/>
                  <a:pt x="382176" y="1754482"/>
                  <a:pt x="382176" y="1756268"/>
                </a:cubicBezTo>
                <a:cubicBezTo>
                  <a:pt x="382176" y="1760137"/>
                  <a:pt x="381729" y="1762841"/>
                  <a:pt x="380836" y="1764379"/>
                </a:cubicBezTo>
                <a:cubicBezTo>
                  <a:pt x="379943" y="1765917"/>
                  <a:pt x="378852" y="1766686"/>
                  <a:pt x="377562" y="1766686"/>
                </a:cubicBezTo>
                <a:cubicBezTo>
                  <a:pt x="376073" y="1766686"/>
                  <a:pt x="374362" y="1765867"/>
                  <a:pt x="372427" y="1764230"/>
                </a:cubicBezTo>
                <a:cubicBezTo>
                  <a:pt x="370493" y="1762593"/>
                  <a:pt x="368037" y="1760782"/>
                  <a:pt x="365060" y="1758798"/>
                </a:cubicBezTo>
                <a:cubicBezTo>
                  <a:pt x="362084" y="1756813"/>
                  <a:pt x="358487" y="1755003"/>
                  <a:pt x="354270" y="1753365"/>
                </a:cubicBezTo>
                <a:cubicBezTo>
                  <a:pt x="350053" y="1751728"/>
                  <a:pt x="345068" y="1750910"/>
                  <a:pt x="339313" y="1750910"/>
                </a:cubicBezTo>
                <a:cubicBezTo>
                  <a:pt x="327506" y="1750910"/>
                  <a:pt x="318452" y="1755449"/>
                  <a:pt x="312152" y="1764528"/>
                </a:cubicBezTo>
                <a:cubicBezTo>
                  <a:pt x="305851" y="1773606"/>
                  <a:pt x="302701" y="1786777"/>
                  <a:pt x="302701" y="1804041"/>
                </a:cubicBezTo>
                <a:cubicBezTo>
                  <a:pt x="302701" y="1812674"/>
                  <a:pt x="303520" y="1820239"/>
                  <a:pt x="305157" y="1826738"/>
                </a:cubicBezTo>
                <a:cubicBezTo>
                  <a:pt x="306794" y="1833237"/>
                  <a:pt x="309200" y="1838669"/>
                  <a:pt x="312375" y="1843034"/>
                </a:cubicBezTo>
                <a:cubicBezTo>
                  <a:pt x="315550" y="1847400"/>
                  <a:pt x="319444" y="1850649"/>
                  <a:pt x="324058" y="1852783"/>
                </a:cubicBezTo>
                <a:cubicBezTo>
                  <a:pt x="328672" y="1854916"/>
                  <a:pt x="333955" y="1855982"/>
                  <a:pt x="339908" y="1855982"/>
                </a:cubicBezTo>
                <a:cubicBezTo>
                  <a:pt x="345564" y="1855982"/>
                  <a:pt x="350525" y="1855090"/>
                  <a:pt x="354791" y="1853304"/>
                </a:cubicBezTo>
                <a:cubicBezTo>
                  <a:pt x="359058" y="1851518"/>
                  <a:pt x="362753" y="1849558"/>
                  <a:pt x="365879" y="1847425"/>
                </a:cubicBezTo>
                <a:cubicBezTo>
                  <a:pt x="369004" y="1845292"/>
                  <a:pt x="371633" y="1843357"/>
                  <a:pt x="373767" y="1841621"/>
                </a:cubicBezTo>
                <a:cubicBezTo>
                  <a:pt x="375900" y="1839884"/>
                  <a:pt x="377562" y="1839016"/>
                  <a:pt x="378752" y="1839016"/>
                </a:cubicBezTo>
                <a:cubicBezTo>
                  <a:pt x="379447" y="1839016"/>
                  <a:pt x="380042" y="1839214"/>
                  <a:pt x="380538" y="1839611"/>
                </a:cubicBezTo>
                <a:cubicBezTo>
                  <a:pt x="381034" y="1840008"/>
                  <a:pt x="381456" y="1840678"/>
                  <a:pt x="381803" y="1841621"/>
                </a:cubicBezTo>
                <a:cubicBezTo>
                  <a:pt x="382151" y="1842563"/>
                  <a:pt x="382399" y="1843754"/>
                  <a:pt x="382547" y="1845192"/>
                </a:cubicBezTo>
                <a:cubicBezTo>
                  <a:pt x="382696" y="1846631"/>
                  <a:pt x="382771" y="1848343"/>
                  <a:pt x="382771" y="1850327"/>
                </a:cubicBezTo>
                <a:cubicBezTo>
                  <a:pt x="382771" y="1852014"/>
                  <a:pt x="382721" y="1853477"/>
                  <a:pt x="382622" y="1854717"/>
                </a:cubicBezTo>
                <a:cubicBezTo>
                  <a:pt x="382523" y="1855958"/>
                  <a:pt x="382349" y="1856999"/>
                  <a:pt x="382101" y="1857843"/>
                </a:cubicBezTo>
                <a:cubicBezTo>
                  <a:pt x="381853" y="1858686"/>
                  <a:pt x="381555" y="1859430"/>
                  <a:pt x="381208" y="1860075"/>
                </a:cubicBezTo>
                <a:cubicBezTo>
                  <a:pt x="380861" y="1860720"/>
                  <a:pt x="380067" y="1861663"/>
                  <a:pt x="378827" y="1862903"/>
                </a:cubicBezTo>
                <a:cubicBezTo>
                  <a:pt x="377587" y="1864143"/>
                  <a:pt x="375478" y="1865681"/>
                  <a:pt x="372502" y="1867517"/>
                </a:cubicBezTo>
                <a:cubicBezTo>
                  <a:pt x="369525" y="1869352"/>
                  <a:pt x="366177" y="1870989"/>
                  <a:pt x="362456" y="1872428"/>
                </a:cubicBezTo>
                <a:cubicBezTo>
                  <a:pt x="358735" y="1873867"/>
                  <a:pt x="354692" y="1875032"/>
                  <a:pt x="350326" y="1875925"/>
                </a:cubicBezTo>
                <a:cubicBezTo>
                  <a:pt x="345961" y="1876818"/>
                  <a:pt x="341446" y="1877265"/>
                  <a:pt x="336783" y="1877265"/>
                </a:cubicBezTo>
                <a:cubicBezTo>
                  <a:pt x="327159" y="1877265"/>
                  <a:pt x="318626" y="1875677"/>
                  <a:pt x="311185" y="1872502"/>
                </a:cubicBezTo>
                <a:cubicBezTo>
                  <a:pt x="303743" y="1869327"/>
                  <a:pt x="297517" y="1864689"/>
                  <a:pt x="292506" y="1858587"/>
                </a:cubicBezTo>
                <a:cubicBezTo>
                  <a:pt x="287496" y="1852485"/>
                  <a:pt x="283676" y="1844994"/>
                  <a:pt x="281047" y="1836114"/>
                </a:cubicBezTo>
                <a:cubicBezTo>
                  <a:pt x="278417" y="1827234"/>
                  <a:pt x="277103" y="1816990"/>
                  <a:pt x="277103" y="1805381"/>
                </a:cubicBezTo>
                <a:cubicBezTo>
                  <a:pt x="277103" y="1792185"/>
                  <a:pt x="278715" y="1780849"/>
                  <a:pt x="281940" y="1771374"/>
                </a:cubicBezTo>
                <a:cubicBezTo>
                  <a:pt x="285164" y="1761898"/>
                  <a:pt x="289580" y="1754134"/>
                  <a:pt x="295185" y="1748082"/>
                </a:cubicBezTo>
                <a:cubicBezTo>
                  <a:pt x="300791" y="1742030"/>
                  <a:pt x="307389" y="1737540"/>
                  <a:pt x="314979" y="1734613"/>
                </a:cubicBezTo>
                <a:cubicBezTo>
                  <a:pt x="322570" y="1731686"/>
                  <a:pt x="330780" y="1730223"/>
                  <a:pt x="339611" y="1730223"/>
                </a:cubicBezTo>
                <a:close/>
                <a:moveTo>
                  <a:pt x="2685737" y="1730074"/>
                </a:moveTo>
                <a:cubicBezTo>
                  <a:pt x="2691293" y="1730074"/>
                  <a:pt x="2696279" y="1730719"/>
                  <a:pt x="2700695" y="1732009"/>
                </a:cubicBezTo>
                <a:cubicBezTo>
                  <a:pt x="2705110" y="1733298"/>
                  <a:pt x="2709004" y="1735109"/>
                  <a:pt x="2712378" y="1737441"/>
                </a:cubicBezTo>
                <a:cubicBezTo>
                  <a:pt x="2715751" y="1739773"/>
                  <a:pt x="2718628" y="1742551"/>
                  <a:pt x="2721010" y="1745775"/>
                </a:cubicBezTo>
                <a:cubicBezTo>
                  <a:pt x="2723391" y="1749000"/>
                  <a:pt x="2725375" y="1752597"/>
                  <a:pt x="2726962" y="1756565"/>
                </a:cubicBezTo>
                <a:cubicBezTo>
                  <a:pt x="2731427" y="1751704"/>
                  <a:pt x="2735669" y="1747586"/>
                  <a:pt x="2739687" y="1744213"/>
                </a:cubicBezTo>
                <a:cubicBezTo>
                  <a:pt x="2743706" y="1740839"/>
                  <a:pt x="2747575" y="1738111"/>
                  <a:pt x="2751296" y="1736027"/>
                </a:cubicBezTo>
                <a:cubicBezTo>
                  <a:pt x="2755017" y="1733943"/>
                  <a:pt x="2758638" y="1732430"/>
                  <a:pt x="2762160" y="1731488"/>
                </a:cubicBezTo>
                <a:cubicBezTo>
                  <a:pt x="2765683" y="1730545"/>
                  <a:pt x="2769230" y="1730074"/>
                  <a:pt x="2772802" y="1730074"/>
                </a:cubicBezTo>
                <a:cubicBezTo>
                  <a:pt x="2781434" y="1730074"/>
                  <a:pt x="2788676" y="1731587"/>
                  <a:pt x="2794530" y="1734613"/>
                </a:cubicBezTo>
                <a:cubicBezTo>
                  <a:pt x="2800384" y="1737639"/>
                  <a:pt x="2805122" y="1741682"/>
                  <a:pt x="2808744" y="1746743"/>
                </a:cubicBezTo>
                <a:cubicBezTo>
                  <a:pt x="2812365" y="1751803"/>
                  <a:pt x="2814945" y="1757731"/>
                  <a:pt x="2816483" y="1764528"/>
                </a:cubicBezTo>
                <a:cubicBezTo>
                  <a:pt x="2818021" y="1771324"/>
                  <a:pt x="2818789" y="1778493"/>
                  <a:pt x="2818789" y="1786033"/>
                </a:cubicBezTo>
                <a:lnTo>
                  <a:pt x="2818789" y="1870716"/>
                </a:lnTo>
                <a:cubicBezTo>
                  <a:pt x="2818789" y="1871510"/>
                  <a:pt x="2818591" y="1872180"/>
                  <a:pt x="2818194" y="1872726"/>
                </a:cubicBezTo>
                <a:cubicBezTo>
                  <a:pt x="2817797" y="1873271"/>
                  <a:pt x="2817152" y="1873743"/>
                  <a:pt x="2816259" y="1874140"/>
                </a:cubicBezTo>
                <a:cubicBezTo>
                  <a:pt x="2815366" y="1874536"/>
                  <a:pt x="2814126" y="1874834"/>
                  <a:pt x="2812539" y="1875032"/>
                </a:cubicBezTo>
                <a:cubicBezTo>
                  <a:pt x="2810951" y="1875231"/>
                  <a:pt x="2808967" y="1875330"/>
                  <a:pt x="2806586" y="1875330"/>
                </a:cubicBezTo>
                <a:cubicBezTo>
                  <a:pt x="2804105" y="1875330"/>
                  <a:pt x="2802071" y="1875231"/>
                  <a:pt x="2800484" y="1875032"/>
                </a:cubicBezTo>
                <a:cubicBezTo>
                  <a:pt x="2798896" y="1874834"/>
                  <a:pt x="2797631" y="1874536"/>
                  <a:pt x="2796688" y="1874140"/>
                </a:cubicBezTo>
                <a:cubicBezTo>
                  <a:pt x="2795746" y="1873743"/>
                  <a:pt x="2795076" y="1873271"/>
                  <a:pt x="2794679" y="1872726"/>
                </a:cubicBezTo>
                <a:cubicBezTo>
                  <a:pt x="2794282" y="1872180"/>
                  <a:pt x="2794084" y="1871510"/>
                  <a:pt x="2794084" y="1870716"/>
                </a:cubicBezTo>
                <a:lnTo>
                  <a:pt x="2794084" y="1789307"/>
                </a:lnTo>
                <a:cubicBezTo>
                  <a:pt x="2794084" y="1783652"/>
                  <a:pt x="2793588" y="1778493"/>
                  <a:pt x="2792596" y="1773829"/>
                </a:cubicBezTo>
                <a:cubicBezTo>
                  <a:pt x="2791604" y="1769166"/>
                  <a:pt x="2790016" y="1765148"/>
                  <a:pt x="2787833" y="1761774"/>
                </a:cubicBezTo>
                <a:cubicBezTo>
                  <a:pt x="2785650" y="1758401"/>
                  <a:pt x="2782872" y="1755821"/>
                  <a:pt x="2779499" y="1754035"/>
                </a:cubicBezTo>
                <a:cubicBezTo>
                  <a:pt x="2776125" y="1752249"/>
                  <a:pt x="2772157" y="1751356"/>
                  <a:pt x="2767593" y="1751356"/>
                </a:cubicBezTo>
                <a:cubicBezTo>
                  <a:pt x="2761937" y="1751356"/>
                  <a:pt x="2756257" y="1753539"/>
                  <a:pt x="2750552" y="1757905"/>
                </a:cubicBezTo>
                <a:cubicBezTo>
                  <a:pt x="2744847" y="1762270"/>
                  <a:pt x="2738571" y="1768670"/>
                  <a:pt x="2731725" y="1777104"/>
                </a:cubicBezTo>
                <a:lnTo>
                  <a:pt x="2731725" y="1870716"/>
                </a:lnTo>
                <a:cubicBezTo>
                  <a:pt x="2731725" y="1871510"/>
                  <a:pt x="2731526" y="1872180"/>
                  <a:pt x="2731130" y="1872726"/>
                </a:cubicBezTo>
                <a:cubicBezTo>
                  <a:pt x="2730733" y="1873271"/>
                  <a:pt x="2730063" y="1873743"/>
                  <a:pt x="2729120" y="1874140"/>
                </a:cubicBezTo>
                <a:cubicBezTo>
                  <a:pt x="2728178" y="1874536"/>
                  <a:pt x="2726913" y="1874834"/>
                  <a:pt x="2725325" y="1875032"/>
                </a:cubicBezTo>
                <a:cubicBezTo>
                  <a:pt x="2723738" y="1875231"/>
                  <a:pt x="2721754" y="1875330"/>
                  <a:pt x="2719372" y="1875330"/>
                </a:cubicBezTo>
                <a:cubicBezTo>
                  <a:pt x="2717090" y="1875330"/>
                  <a:pt x="2715131" y="1875231"/>
                  <a:pt x="2713494" y="1875032"/>
                </a:cubicBezTo>
                <a:cubicBezTo>
                  <a:pt x="2711857" y="1874834"/>
                  <a:pt x="2710567" y="1874536"/>
                  <a:pt x="2709624" y="1874140"/>
                </a:cubicBezTo>
                <a:cubicBezTo>
                  <a:pt x="2708681" y="1873743"/>
                  <a:pt x="2708037" y="1873271"/>
                  <a:pt x="2707689" y="1872726"/>
                </a:cubicBezTo>
                <a:cubicBezTo>
                  <a:pt x="2707342" y="1872180"/>
                  <a:pt x="2707169" y="1871510"/>
                  <a:pt x="2707169" y="1870716"/>
                </a:cubicBezTo>
                <a:lnTo>
                  <a:pt x="2707169" y="1789307"/>
                </a:lnTo>
                <a:cubicBezTo>
                  <a:pt x="2707169" y="1783652"/>
                  <a:pt x="2706623" y="1778493"/>
                  <a:pt x="2705531" y="1773829"/>
                </a:cubicBezTo>
                <a:cubicBezTo>
                  <a:pt x="2704440" y="1769166"/>
                  <a:pt x="2702803" y="1765148"/>
                  <a:pt x="2700620" y="1761774"/>
                </a:cubicBezTo>
                <a:cubicBezTo>
                  <a:pt x="2698437" y="1758401"/>
                  <a:pt x="2695684" y="1755821"/>
                  <a:pt x="2692360" y="1754035"/>
                </a:cubicBezTo>
                <a:cubicBezTo>
                  <a:pt x="2689036" y="1752249"/>
                  <a:pt x="2685092" y="1751356"/>
                  <a:pt x="2680528" y="1751356"/>
                </a:cubicBezTo>
                <a:cubicBezTo>
                  <a:pt x="2674873" y="1751356"/>
                  <a:pt x="2669167" y="1753539"/>
                  <a:pt x="2663413" y="1757905"/>
                </a:cubicBezTo>
                <a:cubicBezTo>
                  <a:pt x="2657658" y="1762270"/>
                  <a:pt x="2651407" y="1768670"/>
                  <a:pt x="2644661" y="1777104"/>
                </a:cubicBezTo>
                <a:lnTo>
                  <a:pt x="2644661" y="1870716"/>
                </a:lnTo>
                <a:cubicBezTo>
                  <a:pt x="2644661" y="1871510"/>
                  <a:pt x="2644462" y="1872180"/>
                  <a:pt x="2644065" y="1872726"/>
                </a:cubicBezTo>
                <a:cubicBezTo>
                  <a:pt x="2643668" y="1873271"/>
                  <a:pt x="2643023" y="1873743"/>
                  <a:pt x="2642131" y="1874140"/>
                </a:cubicBezTo>
                <a:cubicBezTo>
                  <a:pt x="2641238" y="1874536"/>
                  <a:pt x="2639997" y="1874834"/>
                  <a:pt x="2638410" y="1875032"/>
                </a:cubicBezTo>
                <a:cubicBezTo>
                  <a:pt x="2636822" y="1875231"/>
                  <a:pt x="2634788" y="1875330"/>
                  <a:pt x="2632308" y="1875330"/>
                </a:cubicBezTo>
                <a:cubicBezTo>
                  <a:pt x="2629927" y="1875330"/>
                  <a:pt x="2627942" y="1875231"/>
                  <a:pt x="2626355" y="1875032"/>
                </a:cubicBezTo>
                <a:cubicBezTo>
                  <a:pt x="2624767" y="1874834"/>
                  <a:pt x="2623502" y="1874536"/>
                  <a:pt x="2622560" y="1874140"/>
                </a:cubicBezTo>
                <a:cubicBezTo>
                  <a:pt x="2621617" y="1873743"/>
                  <a:pt x="2620972" y="1873271"/>
                  <a:pt x="2620625" y="1872726"/>
                </a:cubicBezTo>
                <a:cubicBezTo>
                  <a:pt x="2620277" y="1872180"/>
                  <a:pt x="2620104" y="1871510"/>
                  <a:pt x="2620104" y="1870716"/>
                </a:cubicBezTo>
                <a:lnTo>
                  <a:pt x="2620104" y="1736771"/>
                </a:lnTo>
                <a:cubicBezTo>
                  <a:pt x="2620104" y="1735977"/>
                  <a:pt x="2620253" y="1735308"/>
                  <a:pt x="2620551" y="1734762"/>
                </a:cubicBezTo>
                <a:cubicBezTo>
                  <a:pt x="2620848" y="1734216"/>
                  <a:pt x="2621443" y="1733720"/>
                  <a:pt x="2622337" y="1733274"/>
                </a:cubicBezTo>
                <a:cubicBezTo>
                  <a:pt x="2623230" y="1732827"/>
                  <a:pt x="2624370" y="1732530"/>
                  <a:pt x="2625760" y="1732381"/>
                </a:cubicBezTo>
                <a:cubicBezTo>
                  <a:pt x="2627148" y="1732232"/>
                  <a:pt x="2628984" y="1732157"/>
                  <a:pt x="2631266" y="1732157"/>
                </a:cubicBezTo>
                <a:cubicBezTo>
                  <a:pt x="2633449" y="1732157"/>
                  <a:pt x="2635259" y="1732232"/>
                  <a:pt x="2636698" y="1732381"/>
                </a:cubicBezTo>
                <a:cubicBezTo>
                  <a:pt x="2638137" y="1732530"/>
                  <a:pt x="2639253" y="1732827"/>
                  <a:pt x="2640047" y="1733274"/>
                </a:cubicBezTo>
                <a:cubicBezTo>
                  <a:pt x="2640841" y="1733720"/>
                  <a:pt x="2641411" y="1734216"/>
                  <a:pt x="2641759" y="1734762"/>
                </a:cubicBezTo>
                <a:cubicBezTo>
                  <a:pt x="2642105" y="1735308"/>
                  <a:pt x="2642279" y="1735977"/>
                  <a:pt x="2642279" y="1736771"/>
                </a:cubicBezTo>
                <a:lnTo>
                  <a:pt x="2642279" y="1754482"/>
                </a:lnTo>
                <a:cubicBezTo>
                  <a:pt x="2649820" y="1746048"/>
                  <a:pt x="2657137" y="1739872"/>
                  <a:pt x="2664231" y="1735953"/>
                </a:cubicBezTo>
                <a:cubicBezTo>
                  <a:pt x="2671325" y="1732033"/>
                  <a:pt x="2678494" y="1730074"/>
                  <a:pt x="2685737" y="1730074"/>
                </a:cubicBezTo>
                <a:close/>
                <a:moveTo>
                  <a:pt x="2517115" y="1730074"/>
                </a:moveTo>
                <a:cubicBezTo>
                  <a:pt x="2528128" y="1730074"/>
                  <a:pt x="2537728" y="1731711"/>
                  <a:pt x="2545913" y="1734985"/>
                </a:cubicBezTo>
                <a:cubicBezTo>
                  <a:pt x="2554099" y="1738259"/>
                  <a:pt x="2560920" y="1743022"/>
                  <a:pt x="2566377" y="1749273"/>
                </a:cubicBezTo>
                <a:cubicBezTo>
                  <a:pt x="2571834" y="1755523"/>
                  <a:pt x="2575927" y="1763114"/>
                  <a:pt x="2578656" y="1772043"/>
                </a:cubicBezTo>
                <a:cubicBezTo>
                  <a:pt x="2581384" y="1780973"/>
                  <a:pt x="2582748" y="1791044"/>
                  <a:pt x="2582748" y="1802256"/>
                </a:cubicBezTo>
                <a:cubicBezTo>
                  <a:pt x="2582748" y="1813170"/>
                  <a:pt x="2581309" y="1823215"/>
                  <a:pt x="2578432" y="1832393"/>
                </a:cubicBezTo>
                <a:cubicBezTo>
                  <a:pt x="2575555" y="1841571"/>
                  <a:pt x="2571263" y="1849484"/>
                  <a:pt x="2565558" y="1856131"/>
                </a:cubicBezTo>
                <a:cubicBezTo>
                  <a:pt x="2559854" y="1862779"/>
                  <a:pt x="2552710" y="1867963"/>
                  <a:pt x="2544127" y="1871684"/>
                </a:cubicBezTo>
                <a:cubicBezTo>
                  <a:pt x="2535545" y="1875405"/>
                  <a:pt x="2525598" y="1877265"/>
                  <a:pt x="2514287" y="1877265"/>
                </a:cubicBezTo>
                <a:cubicBezTo>
                  <a:pt x="2503274" y="1877265"/>
                  <a:pt x="2493675" y="1875628"/>
                  <a:pt x="2485489" y="1872354"/>
                </a:cubicBezTo>
                <a:cubicBezTo>
                  <a:pt x="2477304" y="1869079"/>
                  <a:pt x="2470482" y="1864317"/>
                  <a:pt x="2465025" y="1858066"/>
                </a:cubicBezTo>
                <a:cubicBezTo>
                  <a:pt x="2459568" y="1851815"/>
                  <a:pt x="2455500" y="1844225"/>
                  <a:pt x="2452821" y="1835295"/>
                </a:cubicBezTo>
                <a:cubicBezTo>
                  <a:pt x="2450142" y="1826366"/>
                  <a:pt x="2448803" y="1816245"/>
                  <a:pt x="2448803" y="1804934"/>
                </a:cubicBezTo>
                <a:cubicBezTo>
                  <a:pt x="2448803" y="1794020"/>
                  <a:pt x="2450217" y="1783974"/>
                  <a:pt x="2453044" y="1774797"/>
                </a:cubicBezTo>
                <a:cubicBezTo>
                  <a:pt x="2455872" y="1765619"/>
                  <a:pt x="2460139" y="1757706"/>
                  <a:pt x="2465844" y="1751059"/>
                </a:cubicBezTo>
                <a:cubicBezTo>
                  <a:pt x="2471549" y="1744411"/>
                  <a:pt x="2478668" y="1739252"/>
                  <a:pt x="2487201" y="1735581"/>
                </a:cubicBezTo>
                <a:cubicBezTo>
                  <a:pt x="2495733" y="1731909"/>
                  <a:pt x="2505705" y="1730074"/>
                  <a:pt x="2517115" y="1730074"/>
                </a:cubicBezTo>
                <a:close/>
                <a:moveTo>
                  <a:pt x="2012290" y="1730074"/>
                </a:moveTo>
                <a:cubicBezTo>
                  <a:pt x="2023303" y="1730074"/>
                  <a:pt x="2032903" y="1731711"/>
                  <a:pt x="2041088" y="1734985"/>
                </a:cubicBezTo>
                <a:cubicBezTo>
                  <a:pt x="2049274" y="1738259"/>
                  <a:pt x="2056095" y="1743022"/>
                  <a:pt x="2061552" y="1749273"/>
                </a:cubicBezTo>
                <a:cubicBezTo>
                  <a:pt x="2067009" y="1755523"/>
                  <a:pt x="2071102" y="1763114"/>
                  <a:pt x="2073830" y="1772043"/>
                </a:cubicBezTo>
                <a:cubicBezTo>
                  <a:pt x="2076559" y="1780973"/>
                  <a:pt x="2077923" y="1791044"/>
                  <a:pt x="2077923" y="1802256"/>
                </a:cubicBezTo>
                <a:cubicBezTo>
                  <a:pt x="2077923" y="1813170"/>
                  <a:pt x="2076484" y="1823215"/>
                  <a:pt x="2073607" y="1832393"/>
                </a:cubicBezTo>
                <a:cubicBezTo>
                  <a:pt x="2070730" y="1841571"/>
                  <a:pt x="2066439" y="1849484"/>
                  <a:pt x="2060733" y="1856131"/>
                </a:cubicBezTo>
                <a:cubicBezTo>
                  <a:pt x="2055028" y="1862779"/>
                  <a:pt x="2047885" y="1867963"/>
                  <a:pt x="2039302" y="1871684"/>
                </a:cubicBezTo>
                <a:cubicBezTo>
                  <a:pt x="2030720" y="1875405"/>
                  <a:pt x="2020773" y="1877265"/>
                  <a:pt x="2009462" y="1877265"/>
                </a:cubicBezTo>
                <a:cubicBezTo>
                  <a:pt x="1998449" y="1877265"/>
                  <a:pt x="1988849" y="1875628"/>
                  <a:pt x="1980664" y="1872354"/>
                </a:cubicBezTo>
                <a:cubicBezTo>
                  <a:pt x="1972478" y="1869079"/>
                  <a:pt x="1965657" y="1864317"/>
                  <a:pt x="1960200" y="1858066"/>
                </a:cubicBezTo>
                <a:cubicBezTo>
                  <a:pt x="1954743" y="1851815"/>
                  <a:pt x="1950675" y="1844225"/>
                  <a:pt x="1947996" y="1835295"/>
                </a:cubicBezTo>
                <a:cubicBezTo>
                  <a:pt x="1945317" y="1826366"/>
                  <a:pt x="1943978" y="1816245"/>
                  <a:pt x="1943978" y="1804934"/>
                </a:cubicBezTo>
                <a:cubicBezTo>
                  <a:pt x="1943978" y="1794020"/>
                  <a:pt x="1945392" y="1783974"/>
                  <a:pt x="1948219" y="1774797"/>
                </a:cubicBezTo>
                <a:cubicBezTo>
                  <a:pt x="1951047" y="1765619"/>
                  <a:pt x="1955314" y="1757706"/>
                  <a:pt x="1961019" y="1751059"/>
                </a:cubicBezTo>
                <a:cubicBezTo>
                  <a:pt x="1966724" y="1744411"/>
                  <a:pt x="1973843" y="1739252"/>
                  <a:pt x="1982376" y="1735581"/>
                </a:cubicBezTo>
                <a:cubicBezTo>
                  <a:pt x="1990908" y="1731909"/>
                  <a:pt x="2000880" y="1730074"/>
                  <a:pt x="2012290" y="1730074"/>
                </a:cubicBezTo>
                <a:close/>
                <a:moveTo>
                  <a:pt x="1432753" y="1730074"/>
                </a:moveTo>
                <a:cubicBezTo>
                  <a:pt x="1436325" y="1730074"/>
                  <a:pt x="1439897" y="1730372"/>
                  <a:pt x="1443469" y="1730967"/>
                </a:cubicBezTo>
                <a:cubicBezTo>
                  <a:pt x="1447041" y="1731562"/>
                  <a:pt x="1450265" y="1732306"/>
                  <a:pt x="1453143" y="1733199"/>
                </a:cubicBezTo>
                <a:cubicBezTo>
                  <a:pt x="1456020" y="1734092"/>
                  <a:pt x="1458476" y="1735060"/>
                  <a:pt x="1460510" y="1736101"/>
                </a:cubicBezTo>
                <a:cubicBezTo>
                  <a:pt x="1462544" y="1737143"/>
                  <a:pt x="1464082" y="1738061"/>
                  <a:pt x="1465123" y="1738855"/>
                </a:cubicBezTo>
                <a:cubicBezTo>
                  <a:pt x="1466165" y="1739649"/>
                  <a:pt x="1466860" y="1740343"/>
                  <a:pt x="1467207" y="1740938"/>
                </a:cubicBezTo>
                <a:cubicBezTo>
                  <a:pt x="1467554" y="1741534"/>
                  <a:pt x="1467802" y="1742203"/>
                  <a:pt x="1467951" y="1742948"/>
                </a:cubicBezTo>
                <a:cubicBezTo>
                  <a:pt x="1468100" y="1743692"/>
                  <a:pt x="1468249" y="1744609"/>
                  <a:pt x="1468398" y="1745701"/>
                </a:cubicBezTo>
                <a:cubicBezTo>
                  <a:pt x="1468546" y="1746792"/>
                  <a:pt x="1468621" y="1748132"/>
                  <a:pt x="1468621" y="1749719"/>
                </a:cubicBezTo>
                <a:cubicBezTo>
                  <a:pt x="1468621" y="1751406"/>
                  <a:pt x="1468546" y="1752869"/>
                  <a:pt x="1468398" y="1754110"/>
                </a:cubicBezTo>
                <a:cubicBezTo>
                  <a:pt x="1468249" y="1755350"/>
                  <a:pt x="1468001" y="1756367"/>
                  <a:pt x="1467653" y="1757161"/>
                </a:cubicBezTo>
                <a:cubicBezTo>
                  <a:pt x="1467306" y="1757954"/>
                  <a:pt x="1466885" y="1758525"/>
                  <a:pt x="1466388" y="1758872"/>
                </a:cubicBezTo>
                <a:cubicBezTo>
                  <a:pt x="1465892" y="1759219"/>
                  <a:pt x="1465347" y="1759393"/>
                  <a:pt x="1464751" y="1759393"/>
                </a:cubicBezTo>
                <a:cubicBezTo>
                  <a:pt x="1463858" y="1759393"/>
                  <a:pt x="1462568" y="1758847"/>
                  <a:pt x="1460882" y="1757756"/>
                </a:cubicBezTo>
                <a:cubicBezTo>
                  <a:pt x="1459195" y="1756665"/>
                  <a:pt x="1457012" y="1755499"/>
                  <a:pt x="1454333" y="1754258"/>
                </a:cubicBezTo>
                <a:cubicBezTo>
                  <a:pt x="1451654" y="1753018"/>
                  <a:pt x="1448504" y="1751852"/>
                  <a:pt x="1444883" y="1750761"/>
                </a:cubicBezTo>
                <a:cubicBezTo>
                  <a:pt x="1441261" y="1749670"/>
                  <a:pt x="1437119" y="1749124"/>
                  <a:pt x="1432456" y="1749124"/>
                </a:cubicBezTo>
                <a:cubicBezTo>
                  <a:pt x="1428288" y="1749124"/>
                  <a:pt x="1424617" y="1749595"/>
                  <a:pt x="1421442" y="1750538"/>
                </a:cubicBezTo>
                <a:cubicBezTo>
                  <a:pt x="1418267" y="1751480"/>
                  <a:pt x="1415663" y="1752820"/>
                  <a:pt x="1413629" y="1754556"/>
                </a:cubicBezTo>
                <a:cubicBezTo>
                  <a:pt x="1411595" y="1756292"/>
                  <a:pt x="1410057" y="1758351"/>
                  <a:pt x="1409015" y="1760732"/>
                </a:cubicBezTo>
                <a:cubicBezTo>
                  <a:pt x="1407973" y="1763114"/>
                  <a:pt x="1407453" y="1765693"/>
                  <a:pt x="1407453" y="1768472"/>
                </a:cubicBezTo>
                <a:cubicBezTo>
                  <a:pt x="1407453" y="1772341"/>
                  <a:pt x="1408445" y="1775590"/>
                  <a:pt x="1410429" y="1778220"/>
                </a:cubicBezTo>
                <a:cubicBezTo>
                  <a:pt x="1412413" y="1780849"/>
                  <a:pt x="1414993" y="1783156"/>
                  <a:pt x="1418168" y="1785140"/>
                </a:cubicBezTo>
                <a:cubicBezTo>
                  <a:pt x="1421343" y="1787125"/>
                  <a:pt x="1424965" y="1788911"/>
                  <a:pt x="1429033" y="1790498"/>
                </a:cubicBezTo>
                <a:cubicBezTo>
                  <a:pt x="1433101" y="1792086"/>
                  <a:pt x="1437243" y="1793723"/>
                  <a:pt x="1441460" y="1795409"/>
                </a:cubicBezTo>
                <a:cubicBezTo>
                  <a:pt x="1445676" y="1797096"/>
                  <a:pt x="1449844" y="1798981"/>
                  <a:pt x="1453961" y="1801065"/>
                </a:cubicBezTo>
                <a:cubicBezTo>
                  <a:pt x="1458079" y="1803149"/>
                  <a:pt x="1461725" y="1805679"/>
                  <a:pt x="1464900" y="1808655"/>
                </a:cubicBezTo>
                <a:cubicBezTo>
                  <a:pt x="1468075" y="1811632"/>
                  <a:pt x="1470630" y="1815204"/>
                  <a:pt x="1472565" y="1819371"/>
                </a:cubicBezTo>
                <a:cubicBezTo>
                  <a:pt x="1474499" y="1823538"/>
                  <a:pt x="1475467" y="1828499"/>
                  <a:pt x="1475467" y="1834254"/>
                </a:cubicBezTo>
                <a:cubicBezTo>
                  <a:pt x="1475467" y="1841100"/>
                  <a:pt x="1474202" y="1847202"/>
                  <a:pt x="1471672" y="1852559"/>
                </a:cubicBezTo>
                <a:cubicBezTo>
                  <a:pt x="1469142" y="1857917"/>
                  <a:pt x="1465545" y="1862432"/>
                  <a:pt x="1460882" y="1866103"/>
                </a:cubicBezTo>
                <a:cubicBezTo>
                  <a:pt x="1456218" y="1869774"/>
                  <a:pt x="1450662" y="1872552"/>
                  <a:pt x="1444213" y="1874437"/>
                </a:cubicBezTo>
                <a:cubicBezTo>
                  <a:pt x="1437764" y="1876322"/>
                  <a:pt x="1430670" y="1877265"/>
                  <a:pt x="1422931" y="1877265"/>
                </a:cubicBezTo>
                <a:cubicBezTo>
                  <a:pt x="1418168" y="1877265"/>
                  <a:pt x="1413629" y="1876893"/>
                  <a:pt x="1409313" y="1876149"/>
                </a:cubicBezTo>
                <a:cubicBezTo>
                  <a:pt x="1404997" y="1875405"/>
                  <a:pt x="1401127" y="1874462"/>
                  <a:pt x="1397704" y="1873321"/>
                </a:cubicBezTo>
                <a:cubicBezTo>
                  <a:pt x="1394281" y="1872180"/>
                  <a:pt x="1391379" y="1870989"/>
                  <a:pt x="1388998" y="1869749"/>
                </a:cubicBezTo>
                <a:cubicBezTo>
                  <a:pt x="1386617" y="1868509"/>
                  <a:pt x="1384880" y="1867393"/>
                  <a:pt x="1383789" y="1866400"/>
                </a:cubicBezTo>
                <a:cubicBezTo>
                  <a:pt x="1382697" y="1865408"/>
                  <a:pt x="1381904" y="1864019"/>
                  <a:pt x="1381408" y="1862233"/>
                </a:cubicBezTo>
                <a:cubicBezTo>
                  <a:pt x="1380911" y="1860447"/>
                  <a:pt x="1380663" y="1858016"/>
                  <a:pt x="1380663" y="1854941"/>
                </a:cubicBezTo>
                <a:cubicBezTo>
                  <a:pt x="1380663" y="1853055"/>
                  <a:pt x="1380763" y="1851468"/>
                  <a:pt x="1380961" y="1850178"/>
                </a:cubicBezTo>
                <a:cubicBezTo>
                  <a:pt x="1381160" y="1848888"/>
                  <a:pt x="1381408" y="1847847"/>
                  <a:pt x="1381705" y="1847053"/>
                </a:cubicBezTo>
                <a:cubicBezTo>
                  <a:pt x="1382003" y="1846259"/>
                  <a:pt x="1382424" y="1845689"/>
                  <a:pt x="1382970" y="1845341"/>
                </a:cubicBezTo>
                <a:cubicBezTo>
                  <a:pt x="1383516" y="1844994"/>
                  <a:pt x="1384136" y="1844820"/>
                  <a:pt x="1384831" y="1844820"/>
                </a:cubicBezTo>
                <a:cubicBezTo>
                  <a:pt x="1385922" y="1844820"/>
                  <a:pt x="1387534" y="1845490"/>
                  <a:pt x="1389667" y="1846830"/>
                </a:cubicBezTo>
                <a:cubicBezTo>
                  <a:pt x="1391801" y="1848169"/>
                  <a:pt x="1394430" y="1849632"/>
                  <a:pt x="1397555" y="1851220"/>
                </a:cubicBezTo>
                <a:cubicBezTo>
                  <a:pt x="1400681" y="1852807"/>
                  <a:pt x="1404377" y="1854271"/>
                  <a:pt x="1408643" y="1855610"/>
                </a:cubicBezTo>
                <a:cubicBezTo>
                  <a:pt x="1412910" y="1856950"/>
                  <a:pt x="1417821" y="1857620"/>
                  <a:pt x="1423377" y="1857620"/>
                </a:cubicBezTo>
                <a:cubicBezTo>
                  <a:pt x="1427544" y="1857620"/>
                  <a:pt x="1431314" y="1857173"/>
                  <a:pt x="1434688" y="1856280"/>
                </a:cubicBezTo>
                <a:cubicBezTo>
                  <a:pt x="1438061" y="1855387"/>
                  <a:pt x="1440988" y="1854073"/>
                  <a:pt x="1443469" y="1852336"/>
                </a:cubicBezTo>
                <a:cubicBezTo>
                  <a:pt x="1445949" y="1850600"/>
                  <a:pt x="1447859" y="1848392"/>
                  <a:pt x="1449199" y="1845713"/>
                </a:cubicBezTo>
                <a:cubicBezTo>
                  <a:pt x="1450538" y="1843034"/>
                  <a:pt x="1451208" y="1839859"/>
                  <a:pt x="1451208" y="1836188"/>
                </a:cubicBezTo>
                <a:cubicBezTo>
                  <a:pt x="1451208" y="1832418"/>
                  <a:pt x="1450241" y="1829243"/>
                  <a:pt x="1448306" y="1826663"/>
                </a:cubicBezTo>
                <a:cubicBezTo>
                  <a:pt x="1446371" y="1824084"/>
                  <a:pt x="1443816" y="1821802"/>
                  <a:pt x="1440641" y="1819817"/>
                </a:cubicBezTo>
                <a:cubicBezTo>
                  <a:pt x="1437466" y="1817833"/>
                  <a:pt x="1433894" y="1816072"/>
                  <a:pt x="1429925" y="1814534"/>
                </a:cubicBezTo>
                <a:cubicBezTo>
                  <a:pt x="1425957" y="1812996"/>
                  <a:pt x="1421864" y="1811384"/>
                  <a:pt x="1417647" y="1809697"/>
                </a:cubicBezTo>
                <a:cubicBezTo>
                  <a:pt x="1413430" y="1808010"/>
                  <a:pt x="1409313" y="1806100"/>
                  <a:pt x="1405295" y="1803967"/>
                </a:cubicBezTo>
                <a:cubicBezTo>
                  <a:pt x="1401276" y="1801834"/>
                  <a:pt x="1397680" y="1799229"/>
                  <a:pt x="1394504" y="1796154"/>
                </a:cubicBezTo>
                <a:cubicBezTo>
                  <a:pt x="1391329" y="1793078"/>
                  <a:pt x="1388775" y="1789407"/>
                  <a:pt x="1386840" y="1785140"/>
                </a:cubicBezTo>
                <a:cubicBezTo>
                  <a:pt x="1384905" y="1780874"/>
                  <a:pt x="1383938" y="1775764"/>
                  <a:pt x="1383938" y="1769811"/>
                </a:cubicBezTo>
                <a:cubicBezTo>
                  <a:pt x="1383938" y="1764552"/>
                  <a:pt x="1384954" y="1759517"/>
                  <a:pt x="1386989" y="1754705"/>
                </a:cubicBezTo>
                <a:cubicBezTo>
                  <a:pt x="1389022" y="1749893"/>
                  <a:pt x="1392074" y="1745676"/>
                  <a:pt x="1396142" y="1742055"/>
                </a:cubicBezTo>
                <a:cubicBezTo>
                  <a:pt x="1400209" y="1738433"/>
                  <a:pt x="1405295" y="1735531"/>
                  <a:pt x="1411396" y="1733348"/>
                </a:cubicBezTo>
                <a:cubicBezTo>
                  <a:pt x="1417498" y="1731165"/>
                  <a:pt x="1424617" y="1730074"/>
                  <a:pt x="1432753" y="1730074"/>
                </a:cubicBezTo>
                <a:close/>
                <a:moveTo>
                  <a:pt x="1018118" y="1730074"/>
                </a:moveTo>
                <a:cubicBezTo>
                  <a:pt x="1028635" y="1730074"/>
                  <a:pt x="1037590" y="1731761"/>
                  <a:pt x="1044981" y="1735134"/>
                </a:cubicBezTo>
                <a:cubicBezTo>
                  <a:pt x="1052373" y="1738507"/>
                  <a:pt x="1058451" y="1743047"/>
                  <a:pt x="1063213" y="1748752"/>
                </a:cubicBezTo>
                <a:cubicBezTo>
                  <a:pt x="1067976" y="1754457"/>
                  <a:pt x="1071473" y="1761154"/>
                  <a:pt x="1073705" y="1768844"/>
                </a:cubicBezTo>
                <a:cubicBezTo>
                  <a:pt x="1075938" y="1776533"/>
                  <a:pt x="1077054" y="1784743"/>
                  <a:pt x="1077054" y="1793475"/>
                </a:cubicBezTo>
                <a:lnTo>
                  <a:pt x="1077054" y="1797940"/>
                </a:lnTo>
                <a:cubicBezTo>
                  <a:pt x="1077054" y="1801809"/>
                  <a:pt x="1076082" y="1804562"/>
                  <a:pt x="1074139" y="1806199"/>
                </a:cubicBezTo>
                <a:cubicBezTo>
                  <a:pt x="1072196" y="1807837"/>
                  <a:pt x="1069978" y="1808655"/>
                  <a:pt x="1067485" y="1808655"/>
                </a:cubicBezTo>
                <a:lnTo>
                  <a:pt x="979274" y="1808655"/>
                </a:lnTo>
                <a:cubicBezTo>
                  <a:pt x="979274" y="1816097"/>
                  <a:pt x="980022" y="1822794"/>
                  <a:pt x="981517" y="1828747"/>
                </a:cubicBezTo>
                <a:cubicBezTo>
                  <a:pt x="983012" y="1834700"/>
                  <a:pt x="985504" y="1839810"/>
                  <a:pt x="988994" y="1844076"/>
                </a:cubicBezTo>
                <a:cubicBezTo>
                  <a:pt x="992484" y="1848343"/>
                  <a:pt x="997020" y="1851617"/>
                  <a:pt x="1002604" y="1853899"/>
                </a:cubicBezTo>
                <a:cubicBezTo>
                  <a:pt x="1008187" y="1856181"/>
                  <a:pt x="1015017" y="1857322"/>
                  <a:pt x="1023092" y="1857322"/>
                </a:cubicBezTo>
                <a:cubicBezTo>
                  <a:pt x="1029473" y="1857322"/>
                  <a:pt x="1035156" y="1856801"/>
                  <a:pt x="1040141" y="1855759"/>
                </a:cubicBezTo>
                <a:cubicBezTo>
                  <a:pt x="1045126" y="1854717"/>
                  <a:pt x="1049438" y="1853552"/>
                  <a:pt x="1053077" y="1852262"/>
                </a:cubicBezTo>
                <a:cubicBezTo>
                  <a:pt x="1056717" y="1850972"/>
                  <a:pt x="1059708" y="1849806"/>
                  <a:pt x="1062051" y="1848764"/>
                </a:cubicBezTo>
                <a:cubicBezTo>
                  <a:pt x="1064395" y="1847723"/>
                  <a:pt x="1066165" y="1847202"/>
                  <a:pt x="1067362" y="1847202"/>
                </a:cubicBezTo>
                <a:cubicBezTo>
                  <a:pt x="1068059" y="1847202"/>
                  <a:pt x="1068682" y="1847375"/>
                  <a:pt x="1069230" y="1847723"/>
                </a:cubicBezTo>
                <a:cubicBezTo>
                  <a:pt x="1069778" y="1848070"/>
                  <a:pt x="1070202" y="1848591"/>
                  <a:pt x="1070501" y="1849285"/>
                </a:cubicBezTo>
                <a:cubicBezTo>
                  <a:pt x="1070800" y="1849980"/>
                  <a:pt x="1071025" y="1850947"/>
                  <a:pt x="1071174" y="1852187"/>
                </a:cubicBezTo>
                <a:cubicBezTo>
                  <a:pt x="1071324" y="1853428"/>
                  <a:pt x="1071398" y="1854941"/>
                  <a:pt x="1071398" y="1856727"/>
                </a:cubicBezTo>
                <a:cubicBezTo>
                  <a:pt x="1071398" y="1858016"/>
                  <a:pt x="1071349" y="1859133"/>
                  <a:pt x="1071250" y="1860075"/>
                </a:cubicBezTo>
                <a:cubicBezTo>
                  <a:pt x="1071151" y="1861018"/>
                  <a:pt x="1071026" y="1861861"/>
                  <a:pt x="1070877" y="1862605"/>
                </a:cubicBezTo>
                <a:cubicBezTo>
                  <a:pt x="1070729" y="1863349"/>
                  <a:pt x="1070481" y="1864019"/>
                  <a:pt x="1070134" y="1864615"/>
                </a:cubicBezTo>
                <a:cubicBezTo>
                  <a:pt x="1069786" y="1865210"/>
                  <a:pt x="1069340" y="1865780"/>
                  <a:pt x="1068794" y="1866326"/>
                </a:cubicBezTo>
                <a:cubicBezTo>
                  <a:pt x="1068248" y="1866872"/>
                  <a:pt x="1066636" y="1867765"/>
                  <a:pt x="1063957" y="1869005"/>
                </a:cubicBezTo>
                <a:cubicBezTo>
                  <a:pt x="1061278" y="1870245"/>
                  <a:pt x="1057805" y="1871461"/>
                  <a:pt x="1053539" y="1872651"/>
                </a:cubicBezTo>
                <a:cubicBezTo>
                  <a:pt x="1049273" y="1873842"/>
                  <a:pt x="1044337" y="1874908"/>
                  <a:pt x="1038731" y="1875851"/>
                </a:cubicBezTo>
                <a:cubicBezTo>
                  <a:pt x="1033125" y="1876794"/>
                  <a:pt x="1027147" y="1877265"/>
                  <a:pt x="1020797" y="1877265"/>
                </a:cubicBezTo>
                <a:cubicBezTo>
                  <a:pt x="1009784" y="1877265"/>
                  <a:pt x="1000135" y="1875727"/>
                  <a:pt x="991850" y="1872651"/>
                </a:cubicBezTo>
                <a:cubicBezTo>
                  <a:pt x="983565" y="1869575"/>
                  <a:pt x="976595" y="1865011"/>
                  <a:pt x="970940" y="1858959"/>
                </a:cubicBezTo>
                <a:cubicBezTo>
                  <a:pt x="965284" y="1852907"/>
                  <a:pt x="961018" y="1845316"/>
                  <a:pt x="958140" y="1836188"/>
                </a:cubicBezTo>
                <a:cubicBezTo>
                  <a:pt x="955263" y="1827060"/>
                  <a:pt x="953824" y="1816444"/>
                  <a:pt x="953824" y="1804339"/>
                </a:cubicBezTo>
                <a:cubicBezTo>
                  <a:pt x="953824" y="1792830"/>
                  <a:pt x="955313" y="1782486"/>
                  <a:pt x="958289" y="1773308"/>
                </a:cubicBezTo>
                <a:cubicBezTo>
                  <a:pt x="961266" y="1764131"/>
                  <a:pt x="965557" y="1756342"/>
                  <a:pt x="971163" y="1749942"/>
                </a:cubicBezTo>
                <a:cubicBezTo>
                  <a:pt x="976769" y="1743543"/>
                  <a:pt x="983540" y="1738631"/>
                  <a:pt x="991478" y="1735208"/>
                </a:cubicBezTo>
                <a:cubicBezTo>
                  <a:pt x="999415" y="1731785"/>
                  <a:pt x="1008295" y="1730074"/>
                  <a:pt x="1018118" y="1730074"/>
                </a:cubicBezTo>
                <a:close/>
                <a:moveTo>
                  <a:pt x="783416" y="1730074"/>
                </a:moveTo>
                <a:cubicBezTo>
                  <a:pt x="784706" y="1730074"/>
                  <a:pt x="786170" y="1730148"/>
                  <a:pt x="787806" y="1730297"/>
                </a:cubicBezTo>
                <a:cubicBezTo>
                  <a:pt x="789444" y="1730446"/>
                  <a:pt x="791155" y="1730719"/>
                  <a:pt x="792941" y="1731116"/>
                </a:cubicBezTo>
                <a:cubicBezTo>
                  <a:pt x="794727" y="1731513"/>
                  <a:pt x="796339" y="1731959"/>
                  <a:pt x="797778" y="1732455"/>
                </a:cubicBezTo>
                <a:cubicBezTo>
                  <a:pt x="799217" y="1732951"/>
                  <a:pt x="800234" y="1733447"/>
                  <a:pt x="800829" y="1733943"/>
                </a:cubicBezTo>
                <a:cubicBezTo>
                  <a:pt x="801424" y="1734440"/>
                  <a:pt x="801821" y="1734911"/>
                  <a:pt x="802020" y="1735357"/>
                </a:cubicBezTo>
                <a:cubicBezTo>
                  <a:pt x="802218" y="1735804"/>
                  <a:pt x="802392" y="1736374"/>
                  <a:pt x="802541" y="1737069"/>
                </a:cubicBezTo>
                <a:cubicBezTo>
                  <a:pt x="802689" y="1737763"/>
                  <a:pt x="802789" y="1738780"/>
                  <a:pt x="802838" y="1740120"/>
                </a:cubicBezTo>
                <a:cubicBezTo>
                  <a:pt x="802888" y="1741459"/>
                  <a:pt x="802913" y="1743270"/>
                  <a:pt x="802913" y="1745552"/>
                </a:cubicBezTo>
                <a:cubicBezTo>
                  <a:pt x="802913" y="1747735"/>
                  <a:pt x="802863" y="1749570"/>
                  <a:pt x="802764" y="1751059"/>
                </a:cubicBezTo>
                <a:cubicBezTo>
                  <a:pt x="802664" y="1752547"/>
                  <a:pt x="802466" y="1753713"/>
                  <a:pt x="802169" y="1754556"/>
                </a:cubicBezTo>
                <a:cubicBezTo>
                  <a:pt x="801871" y="1755399"/>
                  <a:pt x="801499" y="1756044"/>
                  <a:pt x="801052" y="1756491"/>
                </a:cubicBezTo>
                <a:cubicBezTo>
                  <a:pt x="800606" y="1756937"/>
                  <a:pt x="799986" y="1757161"/>
                  <a:pt x="799192" y="1757161"/>
                </a:cubicBezTo>
                <a:cubicBezTo>
                  <a:pt x="798398" y="1757161"/>
                  <a:pt x="797431" y="1756937"/>
                  <a:pt x="796290" y="1756491"/>
                </a:cubicBezTo>
                <a:cubicBezTo>
                  <a:pt x="795149" y="1756044"/>
                  <a:pt x="793859" y="1755598"/>
                  <a:pt x="792420" y="1755151"/>
                </a:cubicBezTo>
                <a:cubicBezTo>
                  <a:pt x="790981" y="1754705"/>
                  <a:pt x="789369" y="1754283"/>
                  <a:pt x="787583" y="1753886"/>
                </a:cubicBezTo>
                <a:cubicBezTo>
                  <a:pt x="785797" y="1753490"/>
                  <a:pt x="783863" y="1753291"/>
                  <a:pt x="781779" y="1753291"/>
                </a:cubicBezTo>
                <a:cubicBezTo>
                  <a:pt x="779298" y="1753291"/>
                  <a:pt x="776868" y="1753787"/>
                  <a:pt x="774486" y="1754779"/>
                </a:cubicBezTo>
                <a:cubicBezTo>
                  <a:pt x="772105" y="1755772"/>
                  <a:pt x="769600" y="1757409"/>
                  <a:pt x="766971" y="1759691"/>
                </a:cubicBezTo>
                <a:cubicBezTo>
                  <a:pt x="764341" y="1761973"/>
                  <a:pt x="761588" y="1764999"/>
                  <a:pt x="758711" y="1768769"/>
                </a:cubicBezTo>
                <a:cubicBezTo>
                  <a:pt x="755833" y="1772539"/>
                  <a:pt x="752658" y="1777153"/>
                  <a:pt x="749186" y="1782610"/>
                </a:cubicBezTo>
                <a:lnTo>
                  <a:pt x="749186" y="1870716"/>
                </a:lnTo>
                <a:cubicBezTo>
                  <a:pt x="749186" y="1871510"/>
                  <a:pt x="748987" y="1872180"/>
                  <a:pt x="748590" y="1872726"/>
                </a:cubicBezTo>
                <a:cubicBezTo>
                  <a:pt x="748194" y="1873271"/>
                  <a:pt x="747548" y="1873743"/>
                  <a:pt x="746656" y="1874140"/>
                </a:cubicBezTo>
                <a:cubicBezTo>
                  <a:pt x="745763" y="1874536"/>
                  <a:pt x="744522" y="1874834"/>
                  <a:pt x="742935" y="1875032"/>
                </a:cubicBezTo>
                <a:cubicBezTo>
                  <a:pt x="741347" y="1875231"/>
                  <a:pt x="739313" y="1875330"/>
                  <a:pt x="736833" y="1875330"/>
                </a:cubicBezTo>
                <a:cubicBezTo>
                  <a:pt x="734452" y="1875330"/>
                  <a:pt x="732467" y="1875231"/>
                  <a:pt x="730880" y="1875032"/>
                </a:cubicBezTo>
                <a:cubicBezTo>
                  <a:pt x="729292" y="1874834"/>
                  <a:pt x="728027" y="1874536"/>
                  <a:pt x="727085" y="1874140"/>
                </a:cubicBezTo>
                <a:cubicBezTo>
                  <a:pt x="726142" y="1873743"/>
                  <a:pt x="725497" y="1873271"/>
                  <a:pt x="725150" y="1872726"/>
                </a:cubicBezTo>
                <a:cubicBezTo>
                  <a:pt x="724803" y="1872180"/>
                  <a:pt x="724629" y="1871510"/>
                  <a:pt x="724629" y="1870716"/>
                </a:cubicBezTo>
                <a:lnTo>
                  <a:pt x="724629" y="1736771"/>
                </a:lnTo>
                <a:cubicBezTo>
                  <a:pt x="724629" y="1735977"/>
                  <a:pt x="724778" y="1735308"/>
                  <a:pt x="725076" y="1734762"/>
                </a:cubicBezTo>
                <a:cubicBezTo>
                  <a:pt x="725373" y="1734216"/>
                  <a:pt x="725968" y="1733720"/>
                  <a:pt x="726861" y="1733274"/>
                </a:cubicBezTo>
                <a:cubicBezTo>
                  <a:pt x="727754" y="1732827"/>
                  <a:pt x="728895" y="1732530"/>
                  <a:pt x="730285" y="1732381"/>
                </a:cubicBezTo>
                <a:cubicBezTo>
                  <a:pt x="731674" y="1732232"/>
                  <a:pt x="733509" y="1732157"/>
                  <a:pt x="735791" y="1732157"/>
                </a:cubicBezTo>
                <a:cubicBezTo>
                  <a:pt x="737974" y="1732157"/>
                  <a:pt x="739785" y="1732232"/>
                  <a:pt x="741223" y="1732381"/>
                </a:cubicBezTo>
                <a:cubicBezTo>
                  <a:pt x="742662" y="1732530"/>
                  <a:pt x="743778" y="1732827"/>
                  <a:pt x="744572" y="1733274"/>
                </a:cubicBezTo>
                <a:cubicBezTo>
                  <a:pt x="745366" y="1733720"/>
                  <a:pt x="745936" y="1734216"/>
                  <a:pt x="746284" y="1734762"/>
                </a:cubicBezTo>
                <a:cubicBezTo>
                  <a:pt x="746631" y="1735308"/>
                  <a:pt x="746804" y="1735977"/>
                  <a:pt x="746804" y="1736771"/>
                </a:cubicBezTo>
                <a:lnTo>
                  <a:pt x="746804" y="1756268"/>
                </a:lnTo>
                <a:cubicBezTo>
                  <a:pt x="750475" y="1750910"/>
                  <a:pt x="753923" y="1746544"/>
                  <a:pt x="757148" y="1743171"/>
                </a:cubicBezTo>
                <a:cubicBezTo>
                  <a:pt x="760372" y="1739797"/>
                  <a:pt x="763424" y="1737143"/>
                  <a:pt x="766301" y="1735208"/>
                </a:cubicBezTo>
                <a:cubicBezTo>
                  <a:pt x="769178" y="1733274"/>
                  <a:pt x="772031" y="1731934"/>
                  <a:pt x="774859" y="1731190"/>
                </a:cubicBezTo>
                <a:cubicBezTo>
                  <a:pt x="777686" y="1730446"/>
                  <a:pt x="780539" y="1730074"/>
                  <a:pt x="783416" y="1730074"/>
                </a:cubicBezTo>
                <a:close/>
                <a:moveTo>
                  <a:pt x="629826" y="1730074"/>
                </a:moveTo>
                <a:cubicBezTo>
                  <a:pt x="639450" y="1730074"/>
                  <a:pt x="647635" y="1731165"/>
                  <a:pt x="654382" y="1733348"/>
                </a:cubicBezTo>
                <a:cubicBezTo>
                  <a:pt x="661129" y="1735531"/>
                  <a:pt x="666586" y="1738731"/>
                  <a:pt x="670753" y="1742948"/>
                </a:cubicBezTo>
                <a:cubicBezTo>
                  <a:pt x="674920" y="1747164"/>
                  <a:pt x="677947" y="1752398"/>
                  <a:pt x="679832" y="1758649"/>
                </a:cubicBezTo>
                <a:cubicBezTo>
                  <a:pt x="681717" y="1764900"/>
                  <a:pt x="682660" y="1772192"/>
                  <a:pt x="682660" y="1780527"/>
                </a:cubicBezTo>
                <a:lnTo>
                  <a:pt x="682660" y="1870865"/>
                </a:lnTo>
                <a:cubicBezTo>
                  <a:pt x="682660" y="1872056"/>
                  <a:pt x="682263" y="1872949"/>
                  <a:pt x="681469" y="1873544"/>
                </a:cubicBezTo>
                <a:cubicBezTo>
                  <a:pt x="680675" y="1874140"/>
                  <a:pt x="679584" y="1874586"/>
                  <a:pt x="678195" y="1874884"/>
                </a:cubicBezTo>
                <a:cubicBezTo>
                  <a:pt x="676806" y="1875181"/>
                  <a:pt x="674771" y="1875330"/>
                  <a:pt x="672093" y="1875330"/>
                </a:cubicBezTo>
                <a:cubicBezTo>
                  <a:pt x="669513" y="1875330"/>
                  <a:pt x="667454" y="1875181"/>
                  <a:pt x="665916" y="1874884"/>
                </a:cubicBezTo>
                <a:cubicBezTo>
                  <a:pt x="664378" y="1874586"/>
                  <a:pt x="663262" y="1874140"/>
                  <a:pt x="662568" y="1873544"/>
                </a:cubicBezTo>
                <a:cubicBezTo>
                  <a:pt x="661873" y="1872949"/>
                  <a:pt x="661526" y="1872056"/>
                  <a:pt x="661526" y="1870865"/>
                </a:cubicBezTo>
                <a:lnTo>
                  <a:pt x="661526" y="1857471"/>
                </a:lnTo>
                <a:cubicBezTo>
                  <a:pt x="655672" y="1863722"/>
                  <a:pt x="649148" y="1868583"/>
                  <a:pt x="641955" y="1872056"/>
                </a:cubicBezTo>
                <a:cubicBezTo>
                  <a:pt x="634762" y="1875529"/>
                  <a:pt x="627146" y="1877265"/>
                  <a:pt x="619110" y="1877265"/>
                </a:cubicBezTo>
                <a:cubicBezTo>
                  <a:pt x="612065" y="1877265"/>
                  <a:pt x="605690" y="1876347"/>
                  <a:pt x="599985" y="1874512"/>
                </a:cubicBezTo>
                <a:cubicBezTo>
                  <a:pt x="594280" y="1872676"/>
                  <a:pt x="589419" y="1870022"/>
                  <a:pt x="585400" y="1866549"/>
                </a:cubicBezTo>
                <a:cubicBezTo>
                  <a:pt x="581382" y="1863077"/>
                  <a:pt x="578256" y="1858810"/>
                  <a:pt x="576024" y="1853750"/>
                </a:cubicBezTo>
                <a:cubicBezTo>
                  <a:pt x="573792" y="1848690"/>
                  <a:pt x="572675" y="1842935"/>
                  <a:pt x="572675" y="1836486"/>
                </a:cubicBezTo>
                <a:cubicBezTo>
                  <a:pt x="572675" y="1828945"/>
                  <a:pt x="574213" y="1822397"/>
                  <a:pt x="577289" y="1816841"/>
                </a:cubicBezTo>
                <a:cubicBezTo>
                  <a:pt x="580365" y="1811284"/>
                  <a:pt x="584780" y="1806671"/>
                  <a:pt x="590535" y="1803000"/>
                </a:cubicBezTo>
                <a:cubicBezTo>
                  <a:pt x="596289" y="1799329"/>
                  <a:pt x="603334" y="1796575"/>
                  <a:pt x="611668" y="1794740"/>
                </a:cubicBezTo>
                <a:cubicBezTo>
                  <a:pt x="620003" y="1792904"/>
                  <a:pt x="629379" y="1791986"/>
                  <a:pt x="639797" y="1791986"/>
                </a:cubicBezTo>
                <a:lnTo>
                  <a:pt x="658252" y="1791986"/>
                </a:lnTo>
                <a:lnTo>
                  <a:pt x="658252" y="1781568"/>
                </a:lnTo>
                <a:cubicBezTo>
                  <a:pt x="658252" y="1776409"/>
                  <a:pt x="657706" y="1771845"/>
                  <a:pt x="656615" y="1767876"/>
                </a:cubicBezTo>
                <a:cubicBezTo>
                  <a:pt x="655523" y="1763907"/>
                  <a:pt x="653762" y="1760608"/>
                  <a:pt x="651331" y="1757979"/>
                </a:cubicBezTo>
                <a:cubicBezTo>
                  <a:pt x="648900" y="1755350"/>
                  <a:pt x="645750" y="1753365"/>
                  <a:pt x="641880" y="1752026"/>
                </a:cubicBezTo>
                <a:cubicBezTo>
                  <a:pt x="638011" y="1750687"/>
                  <a:pt x="633248" y="1750017"/>
                  <a:pt x="627593" y="1750017"/>
                </a:cubicBezTo>
                <a:cubicBezTo>
                  <a:pt x="621541" y="1750017"/>
                  <a:pt x="616108" y="1750736"/>
                  <a:pt x="611296" y="1752175"/>
                </a:cubicBezTo>
                <a:cubicBezTo>
                  <a:pt x="606484" y="1753614"/>
                  <a:pt x="602267" y="1755201"/>
                  <a:pt x="598646" y="1756937"/>
                </a:cubicBezTo>
                <a:cubicBezTo>
                  <a:pt x="595024" y="1758674"/>
                  <a:pt x="591998" y="1760261"/>
                  <a:pt x="589567" y="1761700"/>
                </a:cubicBezTo>
                <a:cubicBezTo>
                  <a:pt x="587137" y="1763139"/>
                  <a:pt x="585326" y="1763858"/>
                  <a:pt x="584135" y="1763858"/>
                </a:cubicBezTo>
                <a:cubicBezTo>
                  <a:pt x="583341" y="1763858"/>
                  <a:pt x="582647" y="1763659"/>
                  <a:pt x="582052" y="1763263"/>
                </a:cubicBezTo>
                <a:cubicBezTo>
                  <a:pt x="581456" y="1762866"/>
                  <a:pt x="580935" y="1762270"/>
                  <a:pt x="580489" y="1761477"/>
                </a:cubicBezTo>
                <a:cubicBezTo>
                  <a:pt x="580042" y="1760683"/>
                  <a:pt x="579720" y="1759666"/>
                  <a:pt x="579521" y="1758426"/>
                </a:cubicBezTo>
                <a:cubicBezTo>
                  <a:pt x="579323" y="1757185"/>
                  <a:pt x="579224" y="1755821"/>
                  <a:pt x="579224" y="1754333"/>
                </a:cubicBezTo>
                <a:cubicBezTo>
                  <a:pt x="579224" y="1751852"/>
                  <a:pt x="579398" y="1749893"/>
                  <a:pt x="579745" y="1748454"/>
                </a:cubicBezTo>
                <a:cubicBezTo>
                  <a:pt x="580092" y="1747015"/>
                  <a:pt x="580935" y="1745651"/>
                  <a:pt x="582275" y="1744361"/>
                </a:cubicBezTo>
                <a:cubicBezTo>
                  <a:pt x="583614" y="1743072"/>
                  <a:pt x="585921" y="1741558"/>
                  <a:pt x="589195" y="1739822"/>
                </a:cubicBezTo>
                <a:cubicBezTo>
                  <a:pt x="592470" y="1738086"/>
                  <a:pt x="596240" y="1736498"/>
                  <a:pt x="600506" y="1735060"/>
                </a:cubicBezTo>
                <a:cubicBezTo>
                  <a:pt x="604773" y="1733621"/>
                  <a:pt x="609436" y="1732430"/>
                  <a:pt x="614496" y="1731488"/>
                </a:cubicBezTo>
                <a:cubicBezTo>
                  <a:pt x="619556" y="1730545"/>
                  <a:pt x="624666" y="1730074"/>
                  <a:pt x="629826" y="1730074"/>
                </a:cubicBezTo>
                <a:close/>
                <a:moveTo>
                  <a:pt x="1244337" y="1677091"/>
                </a:moveTo>
                <a:cubicBezTo>
                  <a:pt x="1260609" y="1677091"/>
                  <a:pt x="1274673" y="1679051"/>
                  <a:pt x="1286530" y="1682970"/>
                </a:cubicBezTo>
                <a:cubicBezTo>
                  <a:pt x="1298386" y="1686889"/>
                  <a:pt x="1308184" y="1692420"/>
                  <a:pt x="1315923" y="1699564"/>
                </a:cubicBezTo>
                <a:cubicBezTo>
                  <a:pt x="1323662" y="1706708"/>
                  <a:pt x="1329417" y="1715414"/>
                  <a:pt x="1333187" y="1725683"/>
                </a:cubicBezTo>
                <a:cubicBezTo>
                  <a:pt x="1336958" y="1735953"/>
                  <a:pt x="1338843" y="1747388"/>
                  <a:pt x="1338843" y="1759988"/>
                </a:cubicBezTo>
                <a:cubicBezTo>
                  <a:pt x="1338843" y="1766735"/>
                  <a:pt x="1338421" y="1773631"/>
                  <a:pt x="1337578" y="1780675"/>
                </a:cubicBezTo>
                <a:cubicBezTo>
                  <a:pt x="1336734" y="1787720"/>
                  <a:pt x="1335370" y="1794566"/>
                  <a:pt x="1333485" y="1801214"/>
                </a:cubicBezTo>
                <a:cubicBezTo>
                  <a:pt x="1331600" y="1807861"/>
                  <a:pt x="1329119" y="1814137"/>
                  <a:pt x="1326044" y="1820041"/>
                </a:cubicBezTo>
                <a:cubicBezTo>
                  <a:pt x="1322968" y="1825944"/>
                  <a:pt x="1319197" y="1831128"/>
                  <a:pt x="1314732" y="1835593"/>
                </a:cubicBezTo>
                <a:cubicBezTo>
                  <a:pt x="1310268" y="1840058"/>
                  <a:pt x="1305083" y="1843555"/>
                  <a:pt x="1299180" y="1846085"/>
                </a:cubicBezTo>
                <a:cubicBezTo>
                  <a:pt x="1293276" y="1848616"/>
                  <a:pt x="1286505" y="1849881"/>
                  <a:pt x="1278865" y="1849881"/>
                </a:cubicBezTo>
                <a:cubicBezTo>
                  <a:pt x="1274797" y="1849881"/>
                  <a:pt x="1271027" y="1849409"/>
                  <a:pt x="1267554" y="1848467"/>
                </a:cubicBezTo>
                <a:cubicBezTo>
                  <a:pt x="1264081" y="1847524"/>
                  <a:pt x="1261005" y="1846160"/>
                  <a:pt x="1258327" y="1844374"/>
                </a:cubicBezTo>
                <a:cubicBezTo>
                  <a:pt x="1255648" y="1842588"/>
                  <a:pt x="1253390" y="1840281"/>
                  <a:pt x="1251555" y="1837453"/>
                </a:cubicBezTo>
                <a:cubicBezTo>
                  <a:pt x="1249719" y="1834626"/>
                  <a:pt x="1248454" y="1831376"/>
                  <a:pt x="1247760" y="1827705"/>
                </a:cubicBezTo>
                <a:cubicBezTo>
                  <a:pt x="1243791" y="1831674"/>
                  <a:pt x="1239946" y="1835072"/>
                  <a:pt x="1236226" y="1837900"/>
                </a:cubicBezTo>
                <a:cubicBezTo>
                  <a:pt x="1232505" y="1840728"/>
                  <a:pt x="1228859" y="1843034"/>
                  <a:pt x="1225287" y="1844820"/>
                </a:cubicBezTo>
                <a:cubicBezTo>
                  <a:pt x="1221715" y="1846606"/>
                  <a:pt x="1218218" y="1847896"/>
                  <a:pt x="1214794" y="1848690"/>
                </a:cubicBezTo>
                <a:cubicBezTo>
                  <a:pt x="1211371" y="1849484"/>
                  <a:pt x="1208023" y="1849881"/>
                  <a:pt x="1204748" y="1849881"/>
                </a:cubicBezTo>
                <a:cubicBezTo>
                  <a:pt x="1200482" y="1849881"/>
                  <a:pt x="1196712" y="1849459"/>
                  <a:pt x="1193437" y="1848616"/>
                </a:cubicBezTo>
                <a:cubicBezTo>
                  <a:pt x="1190163" y="1847772"/>
                  <a:pt x="1187261" y="1846532"/>
                  <a:pt x="1184731" y="1844895"/>
                </a:cubicBezTo>
                <a:cubicBezTo>
                  <a:pt x="1182201" y="1843258"/>
                  <a:pt x="1180043" y="1841249"/>
                  <a:pt x="1178257" y="1838867"/>
                </a:cubicBezTo>
                <a:cubicBezTo>
                  <a:pt x="1176471" y="1836486"/>
                  <a:pt x="1174983" y="1833807"/>
                  <a:pt x="1173792" y="1830831"/>
                </a:cubicBezTo>
                <a:cubicBezTo>
                  <a:pt x="1172602" y="1827854"/>
                  <a:pt x="1171758" y="1824580"/>
                  <a:pt x="1171262" y="1821008"/>
                </a:cubicBezTo>
                <a:cubicBezTo>
                  <a:pt x="1170766" y="1817436"/>
                  <a:pt x="1170518" y="1813566"/>
                  <a:pt x="1170518" y="1809399"/>
                </a:cubicBezTo>
                <a:cubicBezTo>
                  <a:pt x="1170518" y="1805133"/>
                  <a:pt x="1170865" y="1800246"/>
                  <a:pt x="1171560" y="1794740"/>
                </a:cubicBezTo>
                <a:cubicBezTo>
                  <a:pt x="1172254" y="1789233"/>
                  <a:pt x="1173395" y="1783553"/>
                  <a:pt x="1174983" y="1777699"/>
                </a:cubicBezTo>
                <a:cubicBezTo>
                  <a:pt x="1176570" y="1771845"/>
                  <a:pt x="1178753" y="1766115"/>
                  <a:pt x="1181531" y="1760509"/>
                </a:cubicBezTo>
                <a:cubicBezTo>
                  <a:pt x="1184309" y="1754903"/>
                  <a:pt x="1187757" y="1749893"/>
                  <a:pt x="1191875" y="1745478"/>
                </a:cubicBezTo>
                <a:cubicBezTo>
                  <a:pt x="1195992" y="1741062"/>
                  <a:pt x="1200879" y="1737490"/>
                  <a:pt x="1206535" y="1734762"/>
                </a:cubicBezTo>
                <a:cubicBezTo>
                  <a:pt x="1212190" y="1732033"/>
                  <a:pt x="1218788" y="1730669"/>
                  <a:pt x="1226329" y="1730669"/>
                </a:cubicBezTo>
                <a:cubicBezTo>
                  <a:pt x="1229504" y="1730669"/>
                  <a:pt x="1232555" y="1731041"/>
                  <a:pt x="1235481" y="1731785"/>
                </a:cubicBezTo>
                <a:cubicBezTo>
                  <a:pt x="1238408" y="1732530"/>
                  <a:pt x="1241211" y="1733695"/>
                  <a:pt x="1243890" y="1735283"/>
                </a:cubicBezTo>
                <a:cubicBezTo>
                  <a:pt x="1246569" y="1736870"/>
                  <a:pt x="1249149" y="1738855"/>
                  <a:pt x="1251629" y="1741236"/>
                </a:cubicBezTo>
                <a:cubicBezTo>
                  <a:pt x="1254110" y="1743617"/>
                  <a:pt x="1256640" y="1746445"/>
                  <a:pt x="1259220" y="1749719"/>
                </a:cubicBezTo>
                <a:lnTo>
                  <a:pt x="1261750" y="1736622"/>
                </a:lnTo>
                <a:cubicBezTo>
                  <a:pt x="1262147" y="1735233"/>
                  <a:pt x="1263040" y="1734191"/>
                  <a:pt x="1264429" y="1733497"/>
                </a:cubicBezTo>
                <a:cubicBezTo>
                  <a:pt x="1265818" y="1732802"/>
                  <a:pt x="1268397" y="1732455"/>
                  <a:pt x="1272168" y="1732455"/>
                </a:cubicBezTo>
                <a:cubicBezTo>
                  <a:pt x="1273954" y="1732455"/>
                  <a:pt x="1275467" y="1732554"/>
                  <a:pt x="1276707" y="1732753"/>
                </a:cubicBezTo>
                <a:cubicBezTo>
                  <a:pt x="1277947" y="1732951"/>
                  <a:pt x="1278915" y="1733224"/>
                  <a:pt x="1279609" y="1733571"/>
                </a:cubicBezTo>
                <a:cubicBezTo>
                  <a:pt x="1280303" y="1733919"/>
                  <a:pt x="1280775" y="1734340"/>
                  <a:pt x="1281023" y="1734836"/>
                </a:cubicBezTo>
                <a:cubicBezTo>
                  <a:pt x="1281271" y="1735332"/>
                  <a:pt x="1281296" y="1735928"/>
                  <a:pt x="1281097" y="1736622"/>
                </a:cubicBezTo>
                <a:lnTo>
                  <a:pt x="1267852" y="1805083"/>
                </a:lnTo>
                <a:cubicBezTo>
                  <a:pt x="1266264" y="1813715"/>
                  <a:pt x="1266661" y="1820090"/>
                  <a:pt x="1269042" y="1824208"/>
                </a:cubicBezTo>
                <a:cubicBezTo>
                  <a:pt x="1271424" y="1828325"/>
                  <a:pt x="1275938" y="1830384"/>
                  <a:pt x="1282586" y="1830384"/>
                </a:cubicBezTo>
                <a:cubicBezTo>
                  <a:pt x="1286654" y="1830384"/>
                  <a:pt x="1290325" y="1829367"/>
                  <a:pt x="1293599" y="1827333"/>
                </a:cubicBezTo>
                <a:cubicBezTo>
                  <a:pt x="1296873" y="1825299"/>
                  <a:pt x="1299750" y="1822546"/>
                  <a:pt x="1302231" y="1819073"/>
                </a:cubicBezTo>
                <a:cubicBezTo>
                  <a:pt x="1304711" y="1815600"/>
                  <a:pt x="1306795" y="1811557"/>
                  <a:pt x="1308482" y="1806944"/>
                </a:cubicBezTo>
                <a:cubicBezTo>
                  <a:pt x="1310168" y="1802330"/>
                  <a:pt x="1311557" y="1797468"/>
                  <a:pt x="1312649" y="1792358"/>
                </a:cubicBezTo>
                <a:cubicBezTo>
                  <a:pt x="1313740" y="1787249"/>
                  <a:pt x="1314534" y="1782015"/>
                  <a:pt x="1315030" y="1776657"/>
                </a:cubicBezTo>
                <a:cubicBezTo>
                  <a:pt x="1315526" y="1771299"/>
                  <a:pt x="1315774" y="1766140"/>
                  <a:pt x="1315774" y="1761179"/>
                </a:cubicBezTo>
                <a:cubicBezTo>
                  <a:pt x="1315774" y="1752547"/>
                  <a:pt x="1314609" y="1744337"/>
                  <a:pt x="1312277" y="1736548"/>
                </a:cubicBezTo>
                <a:cubicBezTo>
                  <a:pt x="1309945" y="1728759"/>
                  <a:pt x="1305952" y="1721913"/>
                  <a:pt x="1300296" y="1716010"/>
                </a:cubicBezTo>
                <a:cubicBezTo>
                  <a:pt x="1294641" y="1710106"/>
                  <a:pt x="1287075" y="1705393"/>
                  <a:pt x="1277600" y="1701871"/>
                </a:cubicBezTo>
                <a:cubicBezTo>
                  <a:pt x="1268125" y="1698349"/>
                  <a:pt x="1256243" y="1696588"/>
                  <a:pt x="1241956" y="1696588"/>
                </a:cubicBezTo>
                <a:cubicBezTo>
                  <a:pt x="1230248" y="1696588"/>
                  <a:pt x="1219830" y="1697877"/>
                  <a:pt x="1210702" y="1700457"/>
                </a:cubicBezTo>
                <a:cubicBezTo>
                  <a:pt x="1201574" y="1703037"/>
                  <a:pt x="1193537" y="1706534"/>
                  <a:pt x="1186591" y="1710949"/>
                </a:cubicBezTo>
                <a:cubicBezTo>
                  <a:pt x="1179646" y="1715365"/>
                  <a:pt x="1173693" y="1720450"/>
                  <a:pt x="1168732" y="1726204"/>
                </a:cubicBezTo>
                <a:cubicBezTo>
                  <a:pt x="1163771" y="1731959"/>
                  <a:pt x="1159579" y="1738086"/>
                  <a:pt x="1156156" y="1744585"/>
                </a:cubicBezTo>
                <a:cubicBezTo>
                  <a:pt x="1152733" y="1751083"/>
                  <a:pt x="1149980" y="1757731"/>
                  <a:pt x="1147896" y="1764528"/>
                </a:cubicBezTo>
                <a:cubicBezTo>
                  <a:pt x="1145813" y="1771324"/>
                  <a:pt x="1144225" y="1777873"/>
                  <a:pt x="1143134" y="1784173"/>
                </a:cubicBezTo>
                <a:cubicBezTo>
                  <a:pt x="1142042" y="1790473"/>
                  <a:pt x="1141323" y="1796402"/>
                  <a:pt x="1140976" y="1801958"/>
                </a:cubicBezTo>
                <a:cubicBezTo>
                  <a:pt x="1140628" y="1807514"/>
                  <a:pt x="1140455" y="1812227"/>
                  <a:pt x="1140455" y="1816097"/>
                </a:cubicBezTo>
                <a:cubicBezTo>
                  <a:pt x="1140455" y="1827110"/>
                  <a:pt x="1141720" y="1837181"/>
                  <a:pt x="1144250" y="1846309"/>
                </a:cubicBezTo>
                <a:cubicBezTo>
                  <a:pt x="1146780" y="1855437"/>
                  <a:pt x="1151170" y="1863325"/>
                  <a:pt x="1157421" y="1869972"/>
                </a:cubicBezTo>
                <a:cubicBezTo>
                  <a:pt x="1163672" y="1876620"/>
                  <a:pt x="1172056" y="1881779"/>
                  <a:pt x="1182573" y="1885450"/>
                </a:cubicBezTo>
                <a:cubicBezTo>
                  <a:pt x="1193090" y="1889122"/>
                  <a:pt x="1206336" y="1890957"/>
                  <a:pt x="1222310" y="1890957"/>
                </a:cubicBezTo>
                <a:cubicBezTo>
                  <a:pt x="1229553" y="1890957"/>
                  <a:pt x="1236102" y="1890535"/>
                  <a:pt x="1241956" y="1889692"/>
                </a:cubicBezTo>
                <a:cubicBezTo>
                  <a:pt x="1247810" y="1888849"/>
                  <a:pt x="1252895" y="1887956"/>
                  <a:pt x="1257211" y="1887013"/>
                </a:cubicBezTo>
                <a:cubicBezTo>
                  <a:pt x="1261526" y="1886071"/>
                  <a:pt x="1265024" y="1885178"/>
                  <a:pt x="1267703" y="1884334"/>
                </a:cubicBezTo>
                <a:cubicBezTo>
                  <a:pt x="1270382" y="1883491"/>
                  <a:pt x="1272217" y="1883069"/>
                  <a:pt x="1273209" y="1883069"/>
                </a:cubicBezTo>
                <a:cubicBezTo>
                  <a:pt x="1273805" y="1883069"/>
                  <a:pt x="1274326" y="1883243"/>
                  <a:pt x="1274772" y="1883590"/>
                </a:cubicBezTo>
                <a:cubicBezTo>
                  <a:pt x="1275219" y="1883937"/>
                  <a:pt x="1275566" y="1884483"/>
                  <a:pt x="1275814" y="1885227"/>
                </a:cubicBezTo>
                <a:cubicBezTo>
                  <a:pt x="1276062" y="1885971"/>
                  <a:pt x="1276236" y="1886914"/>
                  <a:pt x="1276335" y="1888055"/>
                </a:cubicBezTo>
                <a:cubicBezTo>
                  <a:pt x="1276434" y="1889196"/>
                  <a:pt x="1276484" y="1890610"/>
                  <a:pt x="1276484" y="1892297"/>
                </a:cubicBezTo>
                <a:cubicBezTo>
                  <a:pt x="1276484" y="1893686"/>
                  <a:pt x="1276459" y="1894827"/>
                  <a:pt x="1276409" y="1895720"/>
                </a:cubicBezTo>
                <a:cubicBezTo>
                  <a:pt x="1276360" y="1896613"/>
                  <a:pt x="1276236" y="1897431"/>
                  <a:pt x="1276037" y="1898175"/>
                </a:cubicBezTo>
                <a:cubicBezTo>
                  <a:pt x="1275839" y="1898919"/>
                  <a:pt x="1275566" y="1899589"/>
                  <a:pt x="1275219" y="1900184"/>
                </a:cubicBezTo>
                <a:cubicBezTo>
                  <a:pt x="1274871" y="1900780"/>
                  <a:pt x="1274400" y="1901325"/>
                  <a:pt x="1273805" y="1901822"/>
                </a:cubicBezTo>
                <a:cubicBezTo>
                  <a:pt x="1273209" y="1902318"/>
                  <a:pt x="1271498" y="1903062"/>
                  <a:pt x="1268670" y="1904054"/>
                </a:cubicBezTo>
                <a:cubicBezTo>
                  <a:pt x="1265842" y="1905046"/>
                  <a:pt x="1262023" y="1906038"/>
                  <a:pt x="1257211" y="1907031"/>
                </a:cubicBezTo>
                <a:cubicBezTo>
                  <a:pt x="1252398" y="1908023"/>
                  <a:pt x="1246768" y="1908866"/>
                  <a:pt x="1240318" y="1909561"/>
                </a:cubicBezTo>
                <a:cubicBezTo>
                  <a:pt x="1233869" y="1910255"/>
                  <a:pt x="1226775" y="1910602"/>
                  <a:pt x="1219036" y="1910602"/>
                </a:cubicBezTo>
                <a:cubicBezTo>
                  <a:pt x="1200482" y="1910602"/>
                  <a:pt x="1184781" y="1908420"/>
                  <a:pt x="1171932" y="1904054"/>
                </a:cubicBezTo>
                <a:cubicBezTo>
                  <a:pt x="1159083" y="1899688"/>
                  <a:pt x="1148616" y="1893438"/>
                  <a:pt x="1140529" y="1885302"/>
                </a:cubicBezTo>
                <a:cubicBezTo>
                  <a:pt x="1132443" y="1877166"/>
                  <a:pt x="1126614" y="1867393"/>
                  <a:pt x="1123042" y="1855982"/>
                </a:cubicBezTo>
                <a:cubicBezTo>
                  <a:pt x="1119470" y="1844572"/>
                  <a:pt x="1117684" y="1831823"/>
                  <a:pt x="1117684" y="1817734"/>
                </a:cubicBezTo>
                <a:cubicBezTo>
                  <a:pt x="1117684" y="1812574"/>
                  <a:pt x="1117957" y="1806646"/>
                  <a:pt x="1118502" y="1799949"/>
                </a:cubicBezTo>
                <a:cubicBezTo>
                  <a:pt x="1119048" y="1793251"/>
                  <a:pt x="1120090" y="1786108"/>
                  <a:pt x="1121628" y="1778517"/>
                </a:cubicBezTo>
                <a:cubicBezTo>
                  <a:pt x="1123166" y="1770927"/>
                  <a:pt x="1125324" y="1763188"/>
                  <a:pt x="1128102" y="1755300"/>
                </a:cubicBezTo>
                <a:cubicBezTo>
                  <a:pt x="1130880" y="1747412"/>
                  <a:pt x="1134477" y="1739698"/>
                  <a:pt x="1138892" y="1732157"/>
                </a:cubicBezTo>
                <a:cubicBezTo>
                  <a:pt x="1143307" y="1724617"/>
                  <a:pt x="1148665" y="1717498"/>
                  <a:pt x="1154966" y="1710801"/>
                </a:cubicBezTo>
                <a:cubicBezTo>
                  <a:pt x="1161266" y="1704103"/>
                  <a:pt x="1168707" y="1698249"/>
                  <a:pt x="1177290" y="1693239"/>
                </a:cubicBezTo>
                <a:cubicBezTo>
                  <a:pt x="1185872" y="1688228"/>
                  <a:pt x="1195695" y="1684284"/>
                  <a:pt x="1206758" y="1681407"/>
                </a:cubicBezTo>
                <a:cubicBezTo>
                  <a:pt x="1217820" y="1678530"/>
                  <a:pt x="1230347" y="1677091"/>
                  <a:pt x="1244337" y="1677091"/>
                </a:cubicBezTo>
                <a:close/>
                <a:moveTo>
                  <a:pt x="908432" y="1676942"/>
                </a:moveTo>
                <a:cubicBezTo>
                  <a:pt x="914187" y="1676942"/>
                  <a:pt x="918130" y="1677959"/>
                  <a:pt x="920264" y="1679993"/>
                </a:cubicBezTo>
                <a:cubicBezTo>
                  <a:pt x="922397" y="1682027"/>
                  <a:pt x="923463" y="1685872"/>
                  <a:pt x="923463" y="1691527"/>
                </a:cubicBezTo>
                <a:cubicBezTo>
                  <a:pt x="923463" y="1697282"/>
                  <a:pt x="922372" y="1701201"/>
                  <a:pt x="920189" y="1703285"/>
                </a:cubicBezTo>
                <a:cubicBezTo>
                  <a:pt x="918006" y="1705368"/>
                  <a:pt x="913988" y="1706410"/>
                  <a:pt x="908134" y="1706410"/>
                </a:cubicBezTo>
                <a:cubicBezTo>
                  <a:pt x="902380" y="1706410"/>
                  <a:pt x="898436" y="1705393"/>
                  <a:pt x="896302" y="1703359"/>
                </a:cubicBezTo>
                <a:cubicBezTo>
                  <a:pt x="894169" y="1701325"/>
                  <a:pt x="893102" y="1697480"/>
                  <a:pt x="893102" y="1691825"/>
                </a:cubicBezTo>
                <a:cubicBezTo>
                  <a:pt x="893102" y="1686070"/>
                  <a:pt x="894194" y="1682151"/>
                  <a:pt x="896377" y="1680068"/>
                </a:cubicBezTo>
                <a:cubicBezTo>
                  <a:pt x="898559" y="1677984"/>
                  <a:pt x="902578" y="1676942"/>
                  <a:pt x="908432" y="1676942"/>
                </a:cubicBezTo>
                <a:close/>
                <a:moveTo>
                  <a:pt x="1893674" y="1667715"/>
                </a:moveTo>
                <a:cubicBezTo>
                  <a:pt x="1896155" y="1667715"/>
                  <a:pt x="1898188" y="1667839"/>
                  <a:pt x="1899776" y="1668087"/>
                </a:cubicBezTo>
                <a:cubicBezTo>
                  <a:pt x="1901363" y="1668335"/>
                  <a:pt x="1902604" y="1668633"/>
                  <a:pt x="1903497" y="1668980"/>
                </a:cubicBezTo>
                <a:cubicBezTo>
                  <a:pt x="1904389" y="1669327"/>
                  <a:pt x="1905059" y="1669823"/>
                  <a:pt x="1905506" y="1670468"/>
                </a:cubicBezTo>
                <a:cubicBezTo>
                  <a:pt x="1905952" y="1671113"/>
                  <a:pt x="1906175" y="1671783"/>
                  <a:pt x="1906175" y="1672477"/>
                </a:cubicBezTo>
                <a:lnTo>
                  <a:pt x="1906175" y="1870716"/>
                </a:lnTo>
                <a:cubicBezTo>
                  <a:pt x="1906175" y="1871510"/>
                  <a:pt x="1906002" y="1872205"/>
                  <a:pt x="1905655" y="1872800"/>
                </a:cubicBezTo>
                <a:cubicBezTo>
                  <a:pt x="1905307" y="1873395"/>
                  <a:pt x="1904712" y="1873867"/>
                  <a:pt x="1903869" y="1874214"/>
                </a:cubicBezTo>
                <a:cubicBezTo>
                  <a:pt x="1903025" y="1874561"/>
                  <a:pt x="1901909" y="1874834"/>
                  <a:pt x="1900520" y="1875032"/>
                </a:cubicBezTo>
                <a:cubicBezTo>
                  <a:pt x="1899131" y="1875231"/>
                  <a:pt x="1897444" y="1875330"/>
                  <a:pt x="1895460" y="1875330"/>
                </a:cubicBezTo>
                <a:cubicBezTo>
                  <a:pt x="1893376" y="1875330"/>
                  <a:pt x="1891640" y="1875231"/>
                  <a:pt x="1890251" y="1875032"/>
                </a:cubicBezTo>
                <a:cubicBezTo>
                  <a:pt x="1888862" y="1874834"/>
                  <a:pt x="1887721" y="1874561"/>
                  <a:pt x="1886828" y="1874214"/>
                </a:cubicBezTo>
                <a:cubicBezTo>
                  <a:pt x="1885935" y="1873867"/>
                  <a:pt x="1885290" y="1873395"/>
                  <a:pt x="1884893" y="1872800"/>
                </a:cubicBezTo>
                <a:cubicBezTo>
                  <a:pt x="1884496" y="1872205"/>
                  <a:pt x="1884298" y="1871510"/>
                  <a:pt x="1884298" y="1870716"/>
                </a:cubicBezTo>
                <a:lnTo>
                  <a:pt x="1884298" y="1853006"/>
                </a:lnTo>
                <a:cubicBezTo>
                  <a:pt x="1877253" y="1860646"/>
                  <a:pt x="1869936" y="1866599"/>
                  <a:pt x="1862346" y="1870865"/>
                </a:cubicBezTo>
                <a:cubicBezTo>
                  <a:pt x="1854755" y="1875132"/>
                  <a:pt x="1846446" y="1877265"/>
                  <a:pt x="1837417" y="1877265"/>
                </a:cubicBezTo>
                <a:cubicBezTo>
                  <a:pt x="1827594" y="1877265"/>
                  <a:pt x="1819210" y="1875355"/>
                  <a:pt x="1812265" y="1871535"/>
                </a:cubicBezTo>
                <a:cubicBezTo>
                  <a:pt x="1805320" y="1867715"/>
                  <a:pt x="1799689" y="1862556"/>
                  <a:pt x="1795373" y="1856057"/>
                </a:cubicBezTo>
                <a:cubicBezTo>
                  <a:pt x="1791057" y="1849558"/>
                  <a:pt x="1787907" y="1841918"/>
                  <a:pt x="1785922" y="1833137"/>
                </a:cubicBezTo>
                <a:cubicBezTo>
                  <a:pt x="1783938" y="1824357"/>
                  <a:pt x="1782946" y="1815104"/>
                  <a:pt x="1782946" y="1805381"/>
                </a:cubicBezTo>
                <a:cubicBezTo>
                  <a:pt x="1782946" y="1793872"/>
                  <a:pt x="1784186" y="1783478"/>
                  <a:pt x="1786666" y="1774201"/>
                </a:cubicBezTo>
                <a:cubicBezTo>
                  <a:pt x="1789147" y="1764924"/>
                  <a:pt x="1792818" y="1757012"/>
                  <a:pt x="1797680" y="1750463"/>
                </a:cubicBezTo>
                <a:cubicBezTo>
                  <a:pt x="1802542" y="1743915"/>
                  <a:pt x="1808569" y="1738880"/>
                  <a:pt x="1815762" y="1735357"/>
                </a:cubicBezTo>
                <a:cubicBezTo>
                  <a:pt x="1822956" y="1731835"/>
                  <a:pt x="1831265" y="1730074"/>
                  <a:pt x="1840691" y="1730074"/>
                </a:cubicBezTo>
                <a:cubicBezTo>
                  <a:pt x="1848529" y="1730074"/>
                  <a:pt x="1855698" y="1731785"/>
                  <a:pt x="1862197" y="1735208"/>
                </a:cubicBezTo>
                <a:cubicBezTo>
                  <a:pt x="1868696" y="1738631"/>
                  <a:pt x="1875120" y="1743667"/>
                  <a:pt x="1881470" y="1750314"/>
                </a:cubicBezTo>
                <a:lnTo>
                  <a:pt x="1881470" y="1672477"/>
                </a:lnTo>
                <a:cubicBezTo>
                  <a:pt x="1881470" y="1671783"/>
                  <a:pt x="1881644" y="1671113"/>
                  <a:pt x="1881991" y="1670468"/>
                </a:cubicBezTo>
                <a:cubicBezTo>
                  <a:pt x="1882338" y="1669823"/>
                  <a:pt x="1883008" y="1669327"/>
                  <a:pt x="1884000" y="1668980"/>
                </a:cubicBezTo>
                <a:cubicBezTo>
                  <a:pt x="1884992" y="1668633"/>
                  <a:pt x="1886257" y="1668335"/>
                  <a:pt x="1887795" y="1668087"/>
                </a:cubicBezTo>
                <a:cubicBezTo>
                  <a:pt x="1889333" y="1667839"/>
                  <a:pt x="1891293" y="1667715"/>
                  <a:pt x="1893674" y="1667715"/>
                </a:cubicBezTo>
                <a:close/>
                <a:moveTo>
                  <a:pt x="1527408" y="1667120"/>
                </a:moveTo>
                <a:cubicBezTo>
                  <a:pt x="1529888" y="1667120"/>
                  <a:pt x="1531922" y="1667219"/>
                  <a:pt x="1533510" y="1667417"/>
                </a:cubicBezTo>
                <a:cubicBezTo>
                  <a:pt x="1535097" y="1667616"/>
                  <a:pt x="1536338" y="1667913"/>
                  <a:pt x="1537231" y="1668310"/>
                </a:cubicBezTo>
                <a:cubicBezTo>
                  <a:pt x="1538123" y="1668707"/>
                  <a:pt x="1538768" y="1669203"/>
                  <a:pt x="1539165" y="1669798"/>
                </a:cubicBezTo>
                <a:cubicBezTo>
                  <a:pt x="1539562" y="1670394"/>
                  <a:pt x="1539761" y="1671088"/>
                  <a:pt x="1539761" y="1671882"/>
                </a:cubicBezTo>
                <a:lnTo>
                  <a:pt x="1539761" y="1793028"/>
                </a:lnTo>
                <a:lnTo>
                  <a:pt x="1590362" y="1737366"/>
                </a:lnTo>
                <a:cubicBezTo>
                  <a:pt x="1591156" y="1736374"/>
                  <a:pt x="1591999" y="1735556"/>
                  <a:pt x="1592892" y="1734911"/>
                </a:cubicBezTo>
                <a:cubicBezTo>
                  <a:pt x="1593785" y="1734266"/>
                  <a:pt x="1594852" y="1733720"/>
                  <a:pt x="1596092" y="1733274"/>
                </a:cubicBezTo>
                <a:cubicBezTo>
                  <a:pt x="1597332" y="1732827"/>
                  <a:pt x="1598796" y="1732530"/>
                  <a:pt x="1600483" y="1732381"/>
                </a:cubicBezTo>
                <a:cubicBezTo>
                  <a:pt x="1602169" y="1732232"/>
                  <a:pt x="1604203" y="1732157"/>
                  <a:pt x="1606585" y="1732157"/>
                </a:cubicBezTo>
                <a:cubicBezTo>
                  <a:pt x="1609065" y="1732157"/>
                  <a:pt x="1611149" y="1732232"/>
                  <a:pt x="1612835" y="1732381"/>
                </a:cubicBezTo>
                <a:cubicBezTo>
                  <a:pt x="1614522" y="1732530"/>
                  <a:pt x="1615886" y="1732778"/>
                  <a:pt x="1616928" y="1733125"/>
                </a:cubicBezTo>
                <a:cubicBezTo>
                  <a:pt x="1617970" y="1733472"/>
                  <a:pt x="1618714" y="1733919"/>
                  <a:pt x="1619161" y="1734464"/>
                </a:cubicBezTo>
                <a:cubicBezTo>
                  <a:pt x="1619607" y="1735010"/>
                  <a:pt x="1619830" y="1735729"/>
                  <a:pt x="1619830" y="1736622"/>
                </a:cubicBezTo>
                <a:cubicBezTo>
                  <a:pt x="1619830" y="1737813"/>
                  <a:pt x="1619508" y="1739004"/>
                  <a:pt x="1618863" y="1740194"/>
                </a:cubicBezTo>
                <a:cubicBezTo>
                  <a:pt x="1618218" y="1741385"/>
                  <a:pt x="1617151" y="1742774"/>
                  <a:pt x="1615663" y="1744361"/>
                </a:cubicBezTo>
                <a:lnTo>
                  <a:pt x="1567145" y="1792879"/>
                </a:lnTo>
                <a:lnTo>
                  <a:pt x="1621616" y="1863573"/>
                </a:lnTo>
                <a:cubicBezTo>
                  <a:pt x="1622906" y="1865259"/>
                  <a:pt x="1623824" y="1866624"/>
                  <a:pt x="1624369" y="1867666"/>
                </a:cubicBezTo>
                <a:cubicBezTo>
                  <a:pt x="1624915" y="1868707"/>
                  <a:pt x="1625188" y="1869675"/>
                  <a:pt x="1625188" y="1870568"/>
                </a:cubicBezTo>
                <a:cubicBezTo>
                  <a:pt x="1625188" y="1871361"/>
                  <a:pt x="1624990" y="1872056"/>
                  <a:pt x="1624593" y="1872651"/>
                </a:cubicBezTo>
                <a:cubicBezTo>
                  <a:pt x="1624196" y="1873247"/>
                  <a:pt x="1623526" y="1873743"/>
                  <a:pt x="1622583" y="1874140"/>
                </a:cubicBezTo>
                <a:cubicBezTo>
                  <a:pt x="1621641" y="1874536"/>
                  <a:pt x="1620326" y="1874834"/>
                  <a:pt x="1618640" y="1875032"/>
                </a:cubicBezTo>
                <a:cubicBezTo>
                  <a:pt x="1616953" y="1875231"/>
                  <a:pt x="1614820" y="1875330"/>
                  <a:pt x="1612240" y="1875330"/>
                </a:cubicBezTo>
                <a:cubicBezTo>
                  <a:pt x="1609561" y="1875330"/>
                  <a:pt x="1607353" y="1875256"/>
                  <a:pt x="1605617" y="1875107"/>
                </a:cubicBezTo>
                <a:cubicBezTo>
                  <a:pt x="1603881" y="1874958"/>
                  <a:pt x="1602417" y="1874710"/>
                  <a:pt x="1601227" y="1874363"/>
                </a:cubicBezTo>
                <a:cubicBezTo>
                  <a:pt x="1600036" y="1874015"/>
                  <a:pt x="1599069" y="1873519"/>
                  <a:pt x="1598325" y="1872874"/>
                </a:cubicBezTo>
                <a:cubicBezTo>
                  <a:pt x="1597580" y="1872230"/>
                  <a:pt x="1596911" y="1871461"/>
                  <a:pt x="1596315" y="1870568"/>
                </a:cubicBezTo>
                <a:lnTo>
                  <a:pt x="1539761" y="1796451"/>
                </a:lnTo>
                <a:lnTo>
                  <a:pt x="1539761" y="1870716"/>
                </a:lnTo>
                <a:cubicBezTo>
                  <a:pt x="1539761" y="1871510"/>
                  <a:pt x="1539562" y="1872180"/>
                  <a:pt x="1539165" y="1872726"/>
                </a:cubicBezTo>
                <a:cubicBezTo>
                  <a:pt x="1538768" y="1873271"/>
                  <a:pt x="1538123" y="1873743"/>
                  <a:pt x="1537231" y="1874140"/>
                </a:cubicBezTo>
                <a:cubicBezTo>
                  <a:pt x="1536338" y="1874536"/>
                  <a:pt x="1535097" y="1874834"/>
                  <a:pt x="1533510" y="1875032"/>
                </a:cubicBezTo>
                <a:cubicBezTo>
                  <a:pt x="1531922" y="1875231"/>
                  <a:pt x="1529888" y="1875330"/>
                  <a:pt x="1527408" y="1875330"/>
                </a:cubicBezTo>
                <a:cubicBezTo>
                  <a:pt x="1525027" y="1875330"/>
                  <a:pt x="1523042" y="1875231"/>
                  <a:pt x="1521455" y="1875032"/>
                </a:cubicBezTo>
                <a:cubicBezTo>
                  <a:pt x="1519867" y="1874834"/>
                  <a:pt x="1518602" y="1874536"/>
                  <a:pt x="1517660" y="1874140"/>
                </a:cubicBezTo>
                <a:cubicBezTo>
                  <a:pt x="1516717" y="1873743"/>
                  <a:pt x="1516072" y="1873271"/>
                  <a:pt x="1515725" y="1872726"/>
                </a:cubicBezTo>
                <a:cubicBezTo>
                  <a:pt x="1515378" y="1872180"/>
                  <a:pt x="1515204" y="1871510"/>
                  <a:pt x="1515204" y="1870716"/>
                </a:cubicBezTo>
                <a:lnTo>
                  <a:pt x="1515204" y="1671882"/>
                </a:lnTo>
                <a:cubicBezTo>
                  <a:pt x="1515204" y="1671088"/>
                  <a:pt x="1515378" y="1670394"/>
                  <a:pt x="1515725" y="1669798"/>
                </a:cubicBezTo>
                <a:cubicBezTo>
                  <a:pt x="1516072" y="1669203"/>
                  <a:pt x="1516717" y="1668707"/>
                  <a:pt x="1517660" y="1668310"/>
                </a:cubicBezTo>
                <a:cubicBezTo>
                  <a:pt x="1518602" y="1667913"/>
                  <a:pt x="1519867" y="1667616"/>
                  <a:pt x="1521455" y="1667417"/>
                </a:cubicBezTo>
                <a:cubicBezTo>
                  <a:pt x="1523042" y="1667219"/>
                  <a:pt x="1525027" y="1667120"/>
                  <a:pt x="1527408" y="1667120"/>
                </a:cubicBezTo>
                <a:close/>
                <a:moveTo>
                  <a:pt x="841608" y="1667120"/>
                </a:moveTo>
                <a:cubicBezTo>
                  <a:pt x="844088" y="1667120"/>
                  <a:pt x="846122" y="1667219"/>
                  <a:pt x="847710" y="1667417"/>
                </a:cubicBezTo>
                <a:cubicBezTo>
                  <a:pt x="849297" y="1667616"/>
                  <a:pt x="850538" y="1667913"/>
                  <a:pt x="851431" y="1668310"/>
                </a:cubicBezTo>
                <a:cubicBezTo>
                  <a:pt x="852324" y="1668707"/>
                  <a:pt x="852969" y="1669203"/>
                  <a:pt x="853365" y="1669798"/>
                </a:cubicBezTo>
                <a:cubicBezTo>
                  <a:pt x="853762" y="1670394"/>
                  <a:pt x="853961" y="1671088"/>
                  <a:pt x="853961" y="1671882"/>
                </a:cubicBezTo>
                <a:lnTo>
                  <a:pt x="853961" y="1870716"/>
                </a:lnTo>
                <a:cubicBezTo>
                  <a:pt x="853961" y="1871510"/>
                  <a:pt x="853762" y="1872180"/>
                  <a:pt x="853365" y="1872726"/>
                </a:cubicBezTo>
                <a:cubicBezTo>
                  <a:pt x="852969" y="1873271"/>
                  <a:pt x="852324" y="1873743"/>
                  <a:pt x="851431" y="1874140"/>
                </a:cubicBezTo>
                <a:cubicBezTo>
                  <a:pt x="850538" y="1874536"/>
                  <a:pt x="849297" y="1874834"/>
                  <a:pt x="847710" y="1875032"/>
                </a:cubicBezTo>
                <a:cubicBezTo>
                  <a:pt x="846122" y="1875231"/>
                  <a:pt x="844088" y="1875330"/>
                  <a:pt x="841608" y="1875330"/>
                </a:cubicBezTo>
                <a:cubicBezTo>
                  <a:pt x="839227" y="1875330"/>
                  <a:pt x="837242" y="1875231"/>
                  <a:pt x="835655" y="1875032"/>
                </a:cubicBezTo>
                <a:cubicBezTo>
                  <a:pt x="834067" y="1874834"/>
                  <a:pt x="832802" y="1874536"/>
                  <a:pt x="831860" y="1874140"/>
                </a:cubicBezTo>
                <a:cubicBezTo>
                  <a:pt x="830917" y="1873743"/>
                  <a:pt x="830272" y="1873271"/>
                  <a:pt x="829925" y="1872726"/>
                </a:cubicBezTo>
                <a:cubicBezTo>
                  <a:pt x="829578" y="1872180"/>
                  <a:pt x="829404" y="1871510"/>
                  <a:pt x="829404" y="1870716"/>
                </a:cubicBezTo>
                <a:lnTo>
                  <a:pt x="829404" y="1671882"/>
                </a:lnTo>
                <a:cubicBezTo>
                  <a:pt x="829404" y="1671088"/>
                  <a:pt x="829578" y="1670394"/>
                  <a:pt x="829925" y="1669798"/>
                </a:cubicBezTo>
                <a:cubicBezTo>
                  <a:pt x="830272" y="1669203"/>
                  <a:pt x="830917" y="1668707"/>
                  <a:pt x="831860" y="1668310"/>
                </a:cubicBezTo>
                <a:cubicBezTo>
                  <a:pt x="832802" y="1667913"/>
                  <a:pt x="834067" y="1667616"/>
                  <a:pt x="835655" y="1667417"/>
                </a:cubicBezTo>
                <a:cubicBezTo>
                  <a:pt x="837242" y="1667219"/>
                  <a:pt x="839227" y="1667120"/>
                  <a:pt x="841608" y="1667120"/>
                </a:cubicBezTo>
                <a:close/>
                <a:moveTo>
                  <a:pt x="432033" y="1667120"/>
                </a:moveTo>
                <a:cubicBezTo>
                  <a:pt x="434513" y="1667120"/>
                  <a:pt x="436547" y="1667219"/>
                  <a:pt x="438135" y="1667417"/>
                </a:cubicBezTo>
                <a:cubicBezTo>
                  <a:pt x="439722" y="1667616"/>
                  <a:pt x="440963" y="1667913"/>
                  <a:pt x="441855" y="1668310"/>
                </a:cubicBezTo>
                <a:cubicBezTo>
                  <a:pt x="442748" y="1668707"/>
                  <a:pt x="443393" y="1669203"/>
                  <a:pt x="443790" y="1669798"/>
                </a:cubicBezTo>
                <a:cubicBezTo>
                  <a:pt x="444187" y="1670394"/>
                  <a:pt x="444386" y="1671088"/>
                  <a:pt x="444386" y="1671882"/>
                </a:cubicBezTo>
                <a:lnTo>
                  <a:pt x="444386" y="1752100"/>
                </a:lnTo>
                <a:cubicBezTo>
                  <a:pt x="451430" y="1744659"/>
                  <a:pt x="458524" y="1739128"/>
                  <a:pt x="465668" y="1735506"/>
                </a:cubicBezTo>
                <a:cubicBezTo>
                  <a:pt x="472812" y="1731885"/>
                  <a:pt x="480005" y="1730074"/>
                  <a:pt x="487248" y="1730074"/>
                </a:cubicBezTo>
                <a:cubicBezTo>
                  <a:pt x="496178" y="1730074"/>
                  <a:pt x="503694" y="1731587"/>
                  <a:pt x="509795" y="1734613"/>
                </a:cubicBezTo>
                <a:cubicBezTo>
                  <a:pt x="515898" y="1737639"/>
                  <a:pt x="520834" y="1741682"/>
                  <a:pt x="524604" y="1746743"/>
                </a:cubicBezTo>
                <a:cubicBezTo>
                  <a:pt x="528374" y="1751803"/>
                  <a:pt x="531078" y="1757731"/>
                  <a:pt x="532715" y="1764528"/>
                </a:cubicBezTo>
                <a:cubicBezTo>
                  <a:pt x="534352" y="1771324"/>
                  <a:pt x="535171" y="1779534"/>
                  <a:pt x="535171" y="1789159"/>
                </a:cubicBezTo>
                <a:lnTo>
                  <a:pt x="535171" y="1870716"/>
                </a:lnTo>
                <a:cubicBezTo>
                  <a:pt x="535171" y="1871510"/>
                  <a:pt x="534972" y="1872180"/>
                  <a:pt x="534575" y="1872726"/>
                </a:cubicBezTo>
                <a:cubicBezTo>
                  <a:pt x="534178" y="1873271"/>
                  <a:pt x="533534" y="1873743"/>
                  <a:pt x="532641" y="1874140"/>
                </a:cubicBezTo>
                <a:cubicBezTo>
                  <a:pt x="531748" y="1874536"/>
                  <a:pt x="530507" y="1874834"/>
                  <a:pt x="528920" y="1875032"/>
                </a:cubicBezTo>
                <a:cubicBezTo>
                  <a:pt x="527332" y="1875231"/>
                  <a:pt x="525348" y="1875330"/>
                  <a:pt x="522967" y="1875330"/>
                </a:cubicBezTo>
                <a:cubicBezTo>
                  <a:pt x="520486" y="1875330"/>
                  <a:pt x="518452" y="1875231"/>
                  <a:pt x="516865" y="1875032"/>
                </a:cubicBezTo>
                <a:cubicBezTo>
                  <a:pt x="515277" y="1874834"/>
                  <a:pt x="514037" y="1874536"/>
                  <a:pt x="513144" y="1874140"/>
                </a:cubicBezTo>
                <a:cubicBezTo>
                  <a:pt x="512251" y="1873743"/>
                  <a:pt x="511606" y="1873271"/>
                  <a:pt x="511210" y="1872726"/>
                </a:cubicBezTo>
                <a:cubicBezTo>
                  <a:pt x="510813" y="1872180"/>
                  <a:pt x="510614" y="1871510"/>
                  <a:pt x="510614" y="1870716"/>
                </a:cubicBezTo>
                <a:lnTo>
                  <a:pt x="510614" y="1792284"/>
                </a:lnTo>
                <a:cubicBezTo>
                  <a:pt x="510614" y="1784644"/>
                  <a:pt x="510019" y="1778493"/>
                  <a:pt x="508828" y="1773829"/>
                </a:cubicBezTo>
                <a:cubicBezTo>
                  <a:pt x="507637" y="1769166"/>
                  <a:pt x="505901" y="1765148"/>
                  <a:pt x="503619" y="1761774"/>
                </a:cubicBezTo>
                <a:cubicBezTo>
                  <a:pt x="501337" y="1758401"/>
                  <a:pt x="498385" y="1755821"/>
                  <a:pt x="494764" y="1754035"/>
                </a:cubicBezTo>
                <a:cubicBezTo>
                  <a:pt x="491142" y="1752249"/>
                  <a:pt x="486950" y="1751356"/>
                  <a:pt x="482188" y="1751356"/>
                </a:cubicBezTo>
                <a:cubicBezTo>
                  <a:pt x="476036" y="1751356"/>
                  <a:pt x="469885" y="1753539"/>
                  <a:pt x="463733" y="1757905"/>
                </a:cubicBezTo>
                <a:cubicBezTo>
                  <a:pt x="457582" y="1762270"/>
                  <a:pt x="451132" y="1768670"/>
                  <a:pt x="444386" y="1777104"/>
                </a:cubicBezTo>
                <a:lnTo>
                  <a:pt x="444386" y="1870716"/>
                </a:lnTo>
                <a:cubicBezTo>
                  <a:pt x="444386" y="1871510"/>
                  <a:pt x="444187" y="1872180"/>
                  <a:pt x="443790" y="1872726"/>
                </a:cubicBezTo>
                <a:cubicBezTo>
                  <a:pt x="443393" y="1873271"/>
                  <a:pt x="442748" y="1873743"/>
                  <a:pt x="441855" y="1874140"/>
                </a:cubicBezTo>
                <a:cubicBezTo>
                  <a:pt x="440963" y="1874536"/>
                  <a:pt x="439722" y="1874834"/>
                  <a:pt x="438135" y="1875032"/>
                </a:cubicBezTo>
                <a:cubicBezTo>
                  <a:pt x="436547" y="1875231"/>
                  <a:pt x="434513" y="1875330"/>
                  <a:pt x="432033" y="1875330"/>
                </a:cubicBezTo>
                <a:cubicBezTo>
                  <a:pt x="429652" y="1875330"/>
                  <a:pt x="427667" y="1875231"/>
                  <a:pt x="426080" y="1875032"/>
                </a:cubicBezTo>
                <a:cubicBezTo>
                  <a:pt x="424492" y="1874834"/>
                  <a:pt x="423227" y="1874536"/>
                  <a:pt x="422285" y="1874140"/>
                </a:cubicBezTo>
                <a:cubicBezTo>
                  <a:pt x="421342" y="1873743"/>
                  <a:pt x="420697" y="1873271"/>
                  <a:pt x="420350" y="1872726"/>
                </a:cubicBezTo>
                <a:cubicBezTo>
                  <a:pt x="420003" y="1872180"/>
                  <a:pt x="419829" y="1871510"/>
                  <a:pt x="419829" y="1870716"/>
                </a:cubicBezTo>
                <a:lnTo>
                  <a:pt x="419829" y="1671882"/>
                </a:lnTo>
                <a:cubicBezTo>
                  <a:pt x="419829" y="1671088"/>
                  <a:pt x="420003" y="1670394"/>
                  <a:pt x="420350" y="1669798"/>
                </a:cubicBezTo>
                <a:cubicBezTo>
                  <a:pt x="420697" y="1669203"/>
                  <a:pt x="421342" y="1668707"/>
                  <a:pt x="422285" y="1668310"/>
                </a:cubicBezTo>
                <a:cubicBezTo>
                  <a:pt x="423227" y="1667913"/>
                  <a:pt x="424492" y="1667616"/>
                  <a:pt x="426080" y="1667417"/>
                </a:cubicBezTo>
                <a:cubicBezTo>
                  <a:pt x="427667" y="1667219"/>
                  <a:pt x="429652" y="1667120"/>
                  <a:pt x="432033" y="1667120"/>
                </a:cubicBezTo>
                <a:close/>
                <a:moveTo>
                  <a:pt x="2156207" y="1469476"/>
                </a:moveTo>
                <a:cubicBezTo>
                  <a:pt x="2160275" y="1469476"/>
                  <a:pt x="2163648" y="1469848"/>
                  <a:pt x="2166327" y="1470592"/>
                </a:cubicBezTo>
                <a:cubicBezTo>
                  <a:pt x="2169006" y="1471336"/>
                  <a:pt x="2171164" y="1472601"/>
                  <a:pt x="2172801" y="1474387"/>
                </a:cubicBezTo>
                <a:cubicBezTo>
                  <a:pt x="2174438" y="1476173"/>
                  <a:pt x="2175604" y="1478530"/>
                  <a:pt x="2176298" y="1481456"/>
                </a:cubicBezTo>
                <a:cubicBezTo>
                  <a:pt x="2176993" y="1484383"/>
                  <a:pt x="2177340" y="1487930"/>
                  <a:pt x="2177340" y="1492098"/>
                </a:cubicBezTo>
                <a:cubicBezTo>
                  <a:pt x="2177340" y="1496265"/>
                  <a:pt x="2176993" y="1499762"/>
                  <a:pt x="2176298" y="1502590"/>
                </a:cubicBezTo>
                <a:cubicBezTo>
                  <a:pt x="2175604" y="1505418"/>
                  <a:pt x="2174438" y="1507725"/>
                  <a:pt x="2172801" y="1509511"/>
                </a:cubicBezTo>
                <a:cubicBezTo>
                  <a:pt x="2171164" y="1511297"/>
                  <a:pt x="2169006" y="1512562"/>
                  <a:pt x="2166327" y="1513306"/>
                </a:cubicBezTo>
                <a:cubicBezTo>
                  <a:pt x="2163648" y="1514050"/>
                  <a:pt x="2160275" y="1514422"/>
                  <a:pt x="2156207" y="1514422"/>
                </a:cubicBezTo>
                <a:cubicBezTo>
                  <a:pt x="2152139" y="1514422"/>
                  <a:pt x="2148765" y="1514050"/>
                  <a:pt x="2146086" y="1513306"/>
                </a:cubicBezTo>
                <a:cubicBezTo>
                  <a:pt x="2143407" y="1512562"/>
                  <a:pt x="2141249" y="1511297"/>
                  <a:pt x="2139612" y="1509511"/>
                </a:cubicBezTo>
                <a:cubicBezTo>
                  <a:pt x="2137975" y="1507725"/>
                  <a:pt x="2136859" y="1505418"/>
                  <a:pt x="2136264" y="1502590"/>
                </a:cubicBezTo>
                <a:cubicBezTo>
                  <a:pt x="2135668" y="1499762"/>
                  <a:pt x="2135371" y="1496265"/>
                  <a:pt x="2135371" y="1492098"/>
                </a:cubicBezTo>
                <a:cubicBezTo>
                  <a:pt x="2135371" y="1487930"/>
                  <a:pt x="2135668" y="1484383"/>
                  <a:pt x="2136264" y="1481456"/>
                </a:cubicBezTo>
                <a:cubicBezTo>
                  <a:pt x="2136859" y="1478530"/>
                  <a:pt x="2137975" y="1476173"/>
                  <a:pt x="2139612" y="1474387"/>
                </a:cubicBezTo>
                <a:cubicBezTo>
                  <a:pt x="2141249" y="1472601"/>
                  <a:pt x="2143407" y="1471336"/>
                  <a:pt x="2146086" y="1470592"/>
                </a:cubicBezTo>
                <a:cubicBezTo>
                  <a:pt x="2148765" y="1469848"/>
                  <a:pt x="2152139" y="1469476"/>
                  <a:pt x="2156207" y="1469476"/>
                </a:cubicBezTo>
                <a:close/>
                <a:moveTo>
                  <a:pt x="668372" y="1451021"/>
                </a:moveTo>
                <a:cubicBezTo>
                  <a:pt x="662319" y="1451021"/>
                  <a:pt x="657160" y="1451468"/>
                  <a:pt x="652894" y="1452361"/>
                </a:cubicBezTo>
                <a:cubicBezTo>
                  <a:pt x="648627" y="1453254"/>
                  <a:pt x="645155" y="1454593"/>
                  <a:pt x="642476" y="1456379"/>
                </a:cubicBezTo>
                <a:cubicBezTo>
                  <a:pt x="639797" y="1458165"/>
                  <a:pt x="637837" y="1460323"/>
                  <a:pt x="636597" y="1462853"/>
                </a:cubicBezTo>
                <a:cubicBezTo>
                  <a:pt x="635357" y="1465383"/>
                  <a:pt x="634737" y="1468285"/>
                  <a:pt x="634737" y="1471559"/>
                </a:cubicBezTo>
                <a:cubicBezTo>
                  <a:pt x="634737" y="1477116"/>
                  <a:pt x="636498" y="1481481"/>
                  <a:pt x="640020" y="1484656"/>
                </a:cubicBezTo>
                <a:cubicBezTo>
                  <a:pt x="643543" y="1487831"/>
                  <a:pt x="648429" y="1489419"/>
                  <a:pt x="654680" y="1489419"/>
                </a:cubicBezTo>
                <a:cubicBezTo>
                  <a:pt x="659938" y="1489419"/>
                  <a:pt x="664775" y="1488079"/>
                  <a:pt x="669191" y="1485400"/>
                </a:cubicBezTo>
                <a:cubicBezTo>
                  <a:pt x="673606" y="1482722"/>
                  <a:pt x="678095" y="1478802"/>
                  <a:pt x="682660" y="1473643"/>
                </a:cubicBezTo>
                <a:lnTo>
                  <a:pt x="682660" y="1451021"/>
                </a:lnTo>
                <a:close/>
                <a:moveTo>
                  <a:pt x="1875070" y="1392680"/>
                </a:moveTo>
                <a:cubicBezTo>
                  <a:pt x="1870308" y="1392680"/>
                  <a:pt x="1866166" y="1393573"/>
                  <a:pt x="1862643" y="1395359"/>
                </a:cubicBezTo>
                <a:cubicBezTo>
                  <a:pt x="1859121" y="1397145"/>
                  <a:pt x="1856194" y="1399551"/>
                  <a:pt x="1853862" y="1402578"/>
                </a:cubicBezTo>
                <a:cubicBezTo>
                  <a:pt x="1851531" y="1405604"/>
                  <a:pt x="1849745" y="1409176"/>
                  <a:pt x="1848505" y="1413293"/>
                </a:cubicBezTo>
                <a:cubicBezTo>
                  <a:pt x="1847264" y="1417411"/>
                  <a:pt x="1846545" y="1421801"/>
                  <a:pt x="1846347" y="1426464"/>
                </a:cubicBezTo>
                <a:lnTo>
                  <a:pt x="1902306" y="1426464"/>
                </a:lnTo>
                <a:cubicBezTo>
                  <a:pt x="1902604" y="1415947"/>
                  <a:pt x="1900495" y="1407687"/>
                  <a:pt x="1895981" y="1401685"/>
                </a:cubicBezTo>
                <a:cubicBezTo>
                  <a:pt x="1891466" y="1395682"/>
                  <a:pt x="1884496" y="1392680"/>
                  <a:pt x="1875070" y="1392680"/>
                </a:cubicBezTo>
                <a:close/>
                <a:moveTo>
                  <a:pt x="1541695" y="1392680"/>
                </a:moveTo>
                <a:cubicBezTo>
                  <a:pt x="1536933" y="1392680"/>
                  <a:pt x="1532791" y="1393573"/>
                  <a:pt x="1529268" y="1395359"/>
                </a:cubicBezTo>
                <a:cubicBezTo>
                  <a:pt x="1525746" y="1397145"/>
                  <a:pt x="1522819" y="1399551"/>
                  <a:pt x="1520487" y="1402578"/>
                </a:cubicBezTo>
                <a:cubicBezTo>
                  <a:pt x="1518156" y="1405604"/>
                  <a:pt x="1516370" y="1409176"/>
                  <a:pt x="1515130" y="1413293"/>
                </a:cubicBezTo>
                <a:cubicBezTo>
                  <a:pt x="1513889" y="1417411"/>
                  <a:pt x="1513170" y="1421801"/>
                  <a:pt x="1512972" y="1426464"/>
                </a:cubicBezTo>
                <a:lnTo>
                  <a:pt x="1568931" y="1426464"/>
                </a:lnTo>
                <a:cubicBezTo>
                  <a:pt x="1569229" y="1415947"/>
                  <a:pt x="1567120" y="1407687"/>
                  <a:pt x="1562606" y="1401685"/>
                </a:cubicBezTo>
                <a:cubicBezTo>
                  <a:pt x="1558091" y="1395682"/>
                  <a:pt x="1551121" y="1392680"/>
                  <a:pt x="1541695" y="1392680"/>
                </a:cubicBezTo>
                <a:close/>
                <a:moveTo>
                  <a:pt x="1074970" y="1392680"/>
                </a:moveTo>
                <a:cubicBezTo>
                  <a:pt x="1070208" y="1392680"/>
                  <a:pt x="1066066" y="1393573"/>
                  <a:pt x="1062543" y="1395359"/>
                </a:cubicBezTo>
                <a:cubicBezTo>
                  <a:pt x="1059021" y="1397145"/>
                  <a:pt x="1056094" y="1399551"/>
                  <a:pt x="1053762" y="1402578"/>
                </a:cubicBezTo>
                <a:cubicBezTo>
                  <a:pt x="1051431" y="1405604"/>
                  <a:pt x="1049645" y="1409176"/>
                  <a:pt x="1048405" y="1413293"/>
                </a:cubicBezTo>
                <a:cubicBezTo>
                  <a:pt x="1047164" y="1417411"/>
                  <a:pt x="1046445" y="1421801"/>
                  <a:pt x="1046247" y="1426464"/>
                </a:cubicBezTo>
                <a:lnTo>
                  <a:pt x="1102206" y="1426464"/>
                </a:lnTo>
                <a:cubicBezTo>
                  <a:pt x="1102504" y="1415947"/>
                  <a:pt x="1100395" y="1407687"/>
                  <a:pt x="1095881" y="1401685"/>
                </a:cubicBezTo>
                <a:cubicBezTo>
                  <a:pt x="1091366" y="1395682"/>
                  <a:pt x="1084396" y="1392680"/>
                  <a:pt x="1074970" y="1392680"/>
                </a:cubicBezTo>
                <a:close/>
                <a:moveTo>
                  <a:pt x="2156207" y="1372142"/>
                </a:moveTo>
                <a:cubicBezTo>
                  <a:pt x="2160275" y="1372142"/>
                  <a:pt x="2163648" y="1372539"/>
                  <a:pt x="2166327" y="1373333"/>
                </a:cubicBezTo>
                <a:cubicBezTo>
                  <a:pt x="2169006" y="1374127"/>
                  <a:pt x="2171164" y="1375416"/>
                  <a:pt x="2172801" y="1377202"/>
                </a:cubicBezTo>
                <a:cubicBezTo>
                  <a:pt x="2174438" y="1378988"/>
                  <a:pt x="2175604" y="1381320"/>
                  <a:pt x="2176298" y="1384197"/>
                </a:cubicBezTo>
                <a:cubicBezTo>
                  <a:pt x="2176993" y="1387075"/>
                  <a:pt x="2177340" y="1390647"/>
                  <a:pt x="2177340" y="1394913"/>
                </a:cubicBezTo>
                <a:cubicBezTo>
                  <a:pt x="2177340" y="1399080"/>
                  <a:pt x="2176993" y="1402553"/>
                  <a:pt x="2176298" y="1405331"/>
                </a:cubicBezTo>
                <a:cubicBezTo>
                  <a:pt x="2175604" y="1408109"/>
                  <a:pt x="2174438" y="1410391"/>
                  <a:pt x="2172801" y="1412177"/>
                </a:cubicBezTo>
                <a:cubicBezTo>
                  <a:pt x="2171164" y="1413963"/>
                  <a:pt x="2169006" y="1415228"/>
                  <a:pt x="2166327" y="1415972"/>
                </a:cubicBezTo>
                <a:cubicBezTo>
                  <a:pt x="2163648" y="1416716"/>
                  <a:pt x="2160275" y="1417088"/>
                  <a:pt x="2156207" y="1417088"/>
                </a:cubicBezTo>
                <a:cubicBezTo>
                  <a:pt x="2152139" y="1417088"/>
                  <a:pt x="2148765" y="1416716"/>
                  <a:pt x="2146086" y="1415972"/>
                </a:cubicBezTo>
                <a:cubicBezTo>
                  <a:pt x="2143407" y="1415228"/>
                  <a:pt x="2141249" y="1413963"/>
                  <a:pt x="2139612" y="1412177"/>
                </a:cubicBezTo>
                <a:cubicBezTo>
                  <a:pt x="2137975" y="1410391"/>
                  <a:pt x="2136859" y="1408109"/>
                  <a:pt x="2136264" y="1405331"/>
                </a:cubicBezTo>
                <a:cubicBezTo>
                  <a:pt x="2135668" y="1402553"/>
                  <a:pt x="2135371" y="1399080"/>
                  <a:pt x="2135371" y="1394913"/>
                </a:cubicBezTo>
                <a:cubicBezTo>
                  <a:pt x="2135371" y="1390647"/>
                  <a:pt x="2135668" y="1387075"/>
                  <a:pt x="2136264" y="1384197"/>
                </a:cubicBezTo>
                <a:cubicBezTo>
                  <a:pt x="2136859" y="1381320"/>
                  <a:pt x="2137975" y="1378988"/>
                  <a:pt x="2139612" y="1377202"/>
                </a:cubicBezTo>
                <a:cubicBezTo>
                  <a:pt x="2141249" y="1375416"/>
                  <a:pt x="2143407" y="1374127"/>
                  <a:pt x="2146086" y="1373333"/>
                </a:cubicBezTo>
                <a:cubicBezTo>
                  <a:pt x="2148765" y="1372539"/>
                  <a:pt x="2152139" y="1372142"/>
                  <a:pt x="2156207" y="1372142"/>
                </a:cubicBezTo>
                <a:close/>
                <a:moveTo>
                  <a:pt x="958438" y="1368719"/>
                </a:moveTo>
                <a:cubicBezTo>
                  <a:pt x="962109" y="1368719"/>
                  <a:pt x="965135" y="1368868"/>
                  <a:pt x="967516" y="1369166"/>
                </a:cubicBezTo>
                <a:cubicBezTo>
                  <a:pt x="969898" y="1369463"/>
                  <a:pt x="971808" y="1369885"/>
                  <a:pt x="973246" y="1370431"/>
                </a:cubicBezTo>
                <a:cubicBezTo>
                  <a:pt x="974685" y="1370976"/>
                  <a:pt x="975702" y="1371621"/>
                  <a:pt x="976297" y="1372365"/>
                </a:cubicBezTo>
                <a:cubicBezTo>
                  <a:pt x="976893" y="1373110"/>
                  <a:pt x="977190" y="1373978"/>
                  <a:pt x="977190" y="1374970"/>
                </a:cubicBezTo>
                <a:lnTo>
                  <a:pt x="977190" y="1507427"/>
                </a:lnTo>
                <a:cubicBezTo>
                  <a:pt x="977190" y="1508419"/>
                  <a:pt x="976893" y="1509287"/>
                  <a:pt x="976297" y="1510031"/>
                </a:cubicBezTo>
                <a:cubicBezTo>
                  <a:pt x="975702" y="1510776"/>
                  <a:pt x="974685" y="1511396"/>
                  <a:pt x="973246" y="1511892"/>
                </a:cubicBezTo>
                <a:cubicBezTo>
                  <a:pt x="971808" y="1512388"/>
                  <a:pt x="969898" y="1512760"/>
                  <a:pt x="967516" y="1513008"/>
                </a:cubicBezTo>
                <a:cubicBezTo>
                  <a:pt x="965135" y="1513256"/>
                  <a:pt x="962109" y="1513380"/>
                  <a:pt x="958438" y="1513380"/>
                </a:cubicBezTo>
                <a:cubicBezTo>
                  <a:pt x="954767" y="1513380"/>
                  <a:pt x="951741" y="1513256"/>
                  <a:pt x="949359" y="1513008"/>
                </a:cubicBezTo>
                <a:cubicBezTo>
                  <a:pt x="946978" y="1512760"/>
                  <a:pt x="945068" y="1512388"/>
                  <a:pt x="943630" y="1511892"/>
                </a:cubicBezTo>
                <a:cubicBezTo>
                  <a:pt x="942191" y="1511396"/>
                  <a:pt x="941174" y="1510776"/>
                  <a:pt x="940579" y="1510031"/>
                </a:cubicBezTo>
                <a:cubicBezTo>
                  <a:pt x="939983" y="1509287"/>
                  <a:pt x="939686" y="1508419"/>
                  <a:pt x="939686" y="1507427"/>
                </a:cubicBezTo>
                <a:lnTo>
                  <a:pt x="939686" y="1374970"/>
                </a:lnTo>
                <a:cubicBezTo>
                  <a:pt x="939686" y="1373978"/>
                  <a:pt x="939983" y="1373110"/>
                  <a:pt x="940579" y="1372365"/>
                </a:cubicBezTo>
                <a:cubicBezTo>
                  <a:pt x="941174" y="1371621"/>
                  <a:pt x="942191" y="1370976"/>
                  <a:pt x="943630" y="1370431"/>
                </a:cubicBezTo>
                <a:cubicBezTo>
                  <a:pt x="945068" y="1369885"/>
                  <a:pt x="946978" y="1369463"/>
                  <a:pt x="949359" y="1369166"/>
                </a:cubicBezTo>
                <a:cubicBezTo>
                  <a:pt x="951741" y="1368868"/>
                  <a:pt x="954767" y="1368719"/>
                  <a:pt x="958438" y="1368719"/>
                </a:cubicBezTo>
                <a:close/>
                <a:moveTo>
                  <a:pt x="2046520" y="1366189"/>
                </a:moveTo>
                <a:cubicBezTo>
                  <a:pt x="2055549" y="1366189"/>
                  <a:pt x="2063164" y="1367677"/>
                  <a:pt x="2069366" y="1370654"/>
                </a:cubicBezTo>
                <a:cubicBezTo>
                  <a:pt x="2075567" y="1373630"/>
                  <a:pt x="2080577" y="1377674"/>
                  <a:pt x="2084397" y="1382783"/>
                </a:cubicBezTo>
                <a:cubicBezTo>
                  <a:pt x="2088217" y="1387893"/>
                  <a:pt x="2090971" y="1393871"/>
                  <a:pt x="2092657" y="1400717"/>
                </a:cubicBezTo>
                <a:cubicBezTo>
                  <a:pt x="2094344" y="1407563"/>
                  <a:pt x="2095187" y="1415798"/>
                  <a:pt x="2095187" y="1425423"/>
                </a:cubicBezTo>
                <a:lnTo>
                  <a:pt x="2095187" y="1507427"/>
                </a:lnTo>
                <a:cubicBezTo>
                  <a:pt x="2095187" y="1508419"/>
                  <a:pt x="2094890" y="1509287"/>
                  <a:pt x="2094294" y="1510031"/>
                </a:cubicBezTo>
                <a:cubicBezTo>
                  <a:pt x="2093699" y="1510776"/>
                  <a:pt x="2092707" y="1511396"/>
                  <a:pt x="2091318" y="1511892"/>
                </a:cubicBezTo>
                <a:cubicBezTo>
                  <a:pt x="2089929" y="1512388"/>
                  <a:pt x="2088019" y="1512760"/>
                  <a:pt x="2085588" y="1513008"/>
                </a:cubicBezTo>
                <a:cubicBezTo>
                  <a:pt x="2083157" y="1513256"/>
                  <a:pt x="2080156" y="1513380"/>
                  <a:pt x="2076584" y="1513380"/>
                </a:cubicBezTo>
                <a:cubicBezTo>
                  <a:pt x="2072913" y="1513380"/>
                  <a:pt x="2069862" y="1513256"/>
                  <a:pt x="2067431" y="1513008"/>
                </a:cubicBezTo>
                <a:cubicBezTo>
                  <a:pt x="2065000" y="1512760"/>
                  <a:pt x="2063090" y="1512388"/>
                  <a:pt x="2061701" y="1511892"/>
                </a:cubicBezTo>
                <a:cubicBezTo>
                  <a:pt x="2060312" y="1511396"/>
                  <a:pt x="2059320" y="1510776"/>
                  <a:pt x="2058724" y="1510031"/>
                </a:cubicBezTo>
                <a:cubicBezTo>
                  <a:pt x="2058129" y="1509287"/>
                  <a:pt x="2057831" y="1508419"/>
                  <a:pt x="2057831" y="1507427"/>
                </a:cubicBezTo>
                <a:lnTo>
                  <a:pt x="2057831" y="1431673"/>
                </a:lnTo>
                <a:cubicBezTo>
                  <a:pt x="2057831" y="1425224"/>
                  <a:pt x="2057360" y="1420164"/>
                  <a:pt x="2056417" y="1416493"/>
                </a:cubicBezTo>
                <a:cubicBezTo>
                  <a:pt x="2055475" y="1412822"/>
                  <a:pt x="2054111" y="1409672"/>
                  <a:pt x="2052325" y="1407042"/>
                </a:cubicBezTo>
                <a:cubicBezTo>
                  <a:pt x="2050539" y="1404413"/>
                  <a:pt x="2048232" y="1402379"/>
                  <a:pt x="2045404" y="1400940"/>
                </a:cubicBezTo>
                <a:cubicBezTo>
                  <a:pt x="2042576" y="1399502"/>
                  <a:pt x="2039277" y="1398782"/>
                  <a:pt x="2035507" y="1398782"/>
                </a:cubicBezTo>
                <a:cubicBezTo>
                  <a:pt x="2030745" y="1398782"/>
                  <a:pt x="2025933" y="1400519"/>
                  <a:pt x="2021071" y="1403991"/>
                </a:cubicBezTo>
                <a:cubicBezTo>
                  <a:pt x="2016209" y="1407464"/>
                  <a:pt x="2011149" y="1412524"/>
                  <a:pt x="2005890" y="1419172"/>
                </a:cubicBezTo>
                <a:lnTo>
                  <a:pt x="2005890" y="1507427"/>
                </a:lnTo>
                <a:cubicBezTo>
                  <a:pt x="2005890" y="1508419"/>
                  <a:pt x="2005593" y="1509287"/>
                  <a:pt x="2004997" y="1510031"/>
                </a:cubicBezTo>
                <a:cubicBezTo>
                  <a:pt x="2004402" y="1510776"/>
                  <a:pt x="2003385" y="1511396"/>
                  <a:pt x="2001946" y="1511892"/>
                </a:cubicBezTo>
                <a:cubicBezTo>
                  <a:pt x="2000508" y="1512388"/>
                  <a:pt x="1998598" y="1512760"/>
                  <a:pt x="1996217" y="1513008"/>
                </a:cubicBezTo>
                <a:cubicBezTo>
                  <a:pt x="1993835" y="1513256"/>
                  <a:pt x="1990809" y="1513380"/>
                  <a:pt x="1987138" y="1513380"/>
                </a:cubicBezTo>
                <a:cubicBezTo>
                  <a:pt x="1983467" y="1513380"/>
                  <a:pt x="1980441" y="1513256"/>
                  <a:pt x="1978060" y="1513008"/>
                </a:cubicBezTo>
                <a:cubicBezTo>
                  <a:pt x="1975678" y="1512760"/>
                  <a:pt x="1973768" y="1512388"/>
                  <a:pt x="1972330" y="1511892"/>
                </a:cubicBezTo>
                <a:cubicBezTo>
                  <a:pt x="1970891" y="1511396"/>
                  <a:pt x="1969874" y="1510776"/>
                  <a:pt x="1969279" y="1510031"/>
                </a:cubicBezTo>
                <a:cubicBezTo>
                  <a:pt x="1968683" y="1509287"/>
                  <a:pt x="1968386" y="1508419"/>
                  <a:pt x="1968386" y="1507427"/>
                </a:cubicBezTo>
                <a:lnTo>
                  <a:pt x="1968386" y="1374672"/>
                </a:lnTo>
                <a:cubicBezTo>
                  <a:pt x="1968386" y="1373680"/>
                  <a:pt x="1968634" y="1372812"/>
                  <a:pt x="1969130" y="1372068"/>
                </a:cubicBezTo>
                <a:cubicBezTo>
                  <a:pt x="1969626" y="1371324"/>
                  <a:pt x="1970519" y="1370704"/>
                  <a:pt x="1971809" y="1370207"/>
                </a:cubicBezTo>
                <a:cubicBezTo>
                  <a:pt x="1973099" y="1369711"/>
                  <a:pt x="1974760" y="1369339"/>
                  <a:pt x="1976794" y="1369091"/>
                </a:cubicBezTo>
                <a:cubicBezTo>
                  <a:pt x="1978829" y="1368843"/>
                  <a:pt x="1981383" y="1368719"/>
                  <a:pt x="1984459" y="1368719"/>
                </a:cubicBezTo>
                <a:cubicBezTo>
                  <a:pt x="1987634" y="1368719"/>
                  <a:pt x="1990263" y="1368843"/>
                  <a:pt x="1992347" y="1369091"/>
                </a:cubicBezTo>
                <a:cubicBezTo>
                  <a:pt x="1994431" y="1369339"/>
                  <a:pt x="1996043" y="1369711"/>
                  <a:pt x="1997184" y="1370207"/>
                </a:cubicBezTo>
                <a:cubicBezTo>
                  <a:pt x="1998325" y="1370704"/>
                  <a:pt x="1999144" y="1371324"/>
                  <a:pt x="1999639" y="1372068"/>
                </a:cubicBezTo>
                <a:cubicBezTo>
                  <a:pt x="2000136" y="1372812"/>
                  <a:pt x="2000384" y="1373680"/>
                  <a:pt x="2000384" y="1374672"/>
                </a:cubicBezTo>
                <a:lnTo>
                  <a:pt x="2000384" y="1390002"/>
                </a:lnTo>
                <a:cubicBezTo>
                  <a:pt x="2007726" y="1382064"/>
                  <a:pt x="2015192" y="1376111"/>
                  <a:pt x="2022782" y="1372142"/>
                </a:cubicBezTo>
                <a:cubicBezTo>
                  <a:pt x="2030373" y="1368173"/>
                  <a:pt x="2038285" y="1366189"/>
                  <a:pt x="2046520" y="1366189"/>
                </a:cubicBezTo>
                <a:close/>
                <a:moveTo>
                  <a:pt x="1875963" y="1366189"/>
                </a:moveTo>
                <a:cubicBezTo>
                  <a:pt x="1887076" y="1366189"/>
                  <a:pt x="1896576" y="1367826"/>
                  <a:pt x="1904464" y="1371100"/>
                </a:cubicBezTo>
                <a:cubicBezTo>
                  <a:pt x="1912352" y="1374375"/>
                  <a:pt x="1918826" y="1378914"/>
                  <a:pt x="1923886" y="1384718"/>
                </a:cubicBezTo>
                <a:cubicBezTo>
                  <a:pt x="1928946" y="1390522"/>
                  <a:pt x="1932667" y="1397393"/>
                  <a:pt x="1935048" y="1405331"/>
                </a:cubicBezTo>
                <a:cubicBezTo>
                  <a:pt x="1937429" y="1413268"/>
                  <a:pt x="1938620" y="1421900"/>
                  <a:pt x="1938620" y="1431227"/>
                </a:cubicBezTo>
                <a:lnTo>
                  <a:pt x="1938620" y="1437180"/>
                </a:lnTo>
                <a:cubicBezTo>
                  <a:pt x="1938620" y="1441744"/>
                  <a:pt x="1937603" y="1445118"/>
                  <a:pt x="1935569" y="1447300"/>
                </a:cubicBezTo>
                <a:cubicBezTo>
                  <a:pt x="1933535" y="1449483"/>
                  <a:pt x="1930732" y="1450575"/>
                  <a:pt x="1927160" y="1450575"/>
                </a:cubicBezTo>
                <a:lnTo>
                  <a:pt x="1846347" y="1450575"/>
                </a:lnTo>
                <a:cubicBezTo>
                  <a:pt x="1846347" y="1456230"/>
                  <a:pt x="1847016" y="1461365"/>
                  <a:pt x="1848356" y="1465978"/>
                </a:cubicBezTo>
                <a:cubicBezTo>
                  <a:pt x="1849695" y="1470592"/>
                  <a:pt x="1851828" y="1474511"/>
                  <a:pt x="1854755" y="1477736"/>
                </a:cubicBezTo>
                <a:cubicBezTo>
                  <a:pt x="1857682" y="1480960"/>
                  <a:pt x="1861453" y="1483416"/>
                  <a:pt x="1866066" y="1485103"/>
                </a:cubicBezTo>
                <a:cubicBezTo>
                  <a:pt x="1870680" y="1486789"/>
                  <a:pt x="1876211" y="1487633"/>
                  <a:pt x="1882661" y="1487633"/>
                </a:cubicBezTo>
                <a:cubicBezTo>
                  <a:pt x="1889209" y="1487633"/>
                  <a:pt x="1894964" y="1487162"/>
                  <a:pt x="1899925" y="1486219"/>
                </a:cubicBezTo>
                <a:cubicBezTo>
                  <a:pt x="1904886" y="1485276"/>
                  <a:pt x="1909177" y="1484235"/>
                  <a:pt x="1912798" y="1483094"/>
                </a:cubicBezTo>
                <a:cubicBezTo>
                  <a:pt x="1916420" y="1481953"/>
                  <a:pt x="1919421" y="1480911"/>
                  <a:pt x="1921803" y="1479968"/>
                </a:cubicBezTo>
                <a:cubicBezTo>
                  <a:pt x="1924184" y="1479026"/>
                  <a:pt x="1926119" y="1478554"/>
                  <a:pt x="1927607" y="1478554"/>
                </a:cubicBezTo>
                <a:cubicBezTo>
                  <a:pt x="1928500" y="1478554"/>
                  <a:pt x="1929244" y="1478728"/>
                  <a:pt x="1929839" y="1479075"/>
                </a:cubicBezTo>
                <a:cubicBezTo>
                  <a:pt x="1930435" y="1479422"/>
                  <a:pt x="1930930" y="1480043"/>
                  <a:pt x="1931328" y="1480936"/>
                </a:cubicBezTo>
                <a:cubicBezTo>
                  <a:pt x="1931724" y="1481829"/>
                  <a:pt x="1931997" y="1483094"/>
                  <a:pt x="1932146" y="1484731"/>
                </a:cubicBezTo>
                <a:cubicBezTo>
                  <a:pt x="1932295" y="1486368"/>
                  <a:pt x="1932369" y="1488427"/>
                  <a:pt x="1932369" y="1490907"/>
                </a:cubicBezTo>
                <a:cubicBezTo>
                  <a:pt x="1932369" y="1493090"/>
                  <a:pt x="1932320" y="1494950"/>
                  <a:pt x="1932220" y="1496488"/>
                </a:cubicBezTo>
                <a:cubicBezTo>
                  <a:pt x="1932121" y="1498026"/>
                  <a:pt x="1931972" y="1499341"/>
                  <a:pt x="1931774" y="1500432"/>
                </a:cubicBezTo>
                <a:cubicBezTo>
                  <a:pt x="1931576" y="1501523"/>
                  <a:pt x="1931278" y="1502441"/>
                  <a:pt x="1930881" y="1503185"/>
                </a:cubicBezTo>
                <a:cubicBezTo>
                  <a:pt x="1930484" y="1503930"/>
                  <a:pt x="1929963" y="1504649"/>
                  <a:pt x="1929318" y="1505343"/>
                </a:cubicBezTo>
                <a:cubicBezTo>
                  <a:pt x="1928673" y="1506038"/>
                  <a:pt x="1926912" y="1506980"/>
                  <a:pt x="1924035" y="1508171"/>
                </a:cubicBezTo>
                <a:cubicBezTo>
                  <a:pt x="1921158" y="1509362"/>
                  <a:pt x="1917486" y="1510528"/>
                  <a:pt x="1913022" y="1511669"/>
                </a:cubicBezTo>
                <a:cubicBezTo>
                  <a:pt x="1908557" y="1512810"/>
                  <a:pt x="1903447" y="1513802"/>
                  <a:pt x="1897692" y="1514645"/>
                </a:cubicBezTo>
                <a:cubicBezTo>
                  <a:pt x="1891938" y="1515489"/>
                  <a:pt x="1885786" y="1515910"/>
                  <a:pt x="1879238" y="1515910"/>
                </a:cubicBezTo>
                <a:cubicBezTo>
                  <a:pt x="1867431" y="1515910"/>
                  <a:pt x="1857087" y="1514422"/>
                  <a:pt x="1848207" y="1511445"/>
                </a:cubicBezTo>
                <a:cubicBezTo>
                  <a:pt x="1839327" y="1508469"/>
                  <a:pt x="1831910" y="1503954"/>
                  <a:pt x="1825957" y="1497902"/>
                </a:cubicBezTo>
                <a:cubicBezTo>
                  <a:pt x="1820004" y="1491850"/>
                  <a:pt x="1815564" y="1484210"/>
                  <a:pt x="1812637" y="1474982"/>
                </a:cubicBezTo>
                <a:cubicBezTo>
                  <a:pt x="1809710" y="1465755"/>
                  <a:pt x="1808247" y="1454940"/>
                  <a:pt x="1808247" y="1442538"/>
                </a:cubicBezTo>
                <a:cubicBezTo>
                  <a:pt x="1808247" y="1430731"/>
                  <a:pt x="1809784" y="1420090"/>
                  <a:pt x="1812860" y="1410614"/>
                </a:cubicBezTo>
                <a:cubicBezTo>
                  <a:pt x="1815936" y="1401139"/>
                  <a:pt x="1820401" y="1393102"/>
                  <a:pt x="1826255" y="1386504"/>
                </a:cubicBezTo>
                <a:cubicBezTo>
                  <a:pt x="1832109" y="1379906"/>
                  <a:pt x="1839228" y="1374871"/>
                  <a:pt x="1847612" y="1371398"/>
                </a:cubicBezTo>
                <a:cubicBezTo>
                  <a:pt x="1855996" y="1367925"/>
                  <a:pt x="1865446" y="1366189"/>
                  <a:pt x="1875963" y="1366189"/>
                </a:cubicBezTo>
                <a:close/>
                <a:moveTo>
                  <a:pt x="1542588" y="1366189"/>
                </a:moveTo>
                <a:cubicBezTo>
                  <a:pt x="1553701" y="1366189"/>
                  <a:pt x="1563201" y="1367826"/>
                  <a:pt x="1571089" y="1371100"/>
                </a:cubicBezTo>
                <a:cubicBezTo>
                  <a:pt x="1578977" y="1374375"/>
                  <a:pt x="1585451" y="1378914"/>
                  <a:pt x="1590511" y="1384718"/>
                </a:cubicBezTo>
                <a:cubicBezTo>
                  <a:pt x="1595571" y="1390522"/>
                  <a:pt x="1599292" y="1397393"/>
                  <a:pt x="1601673" y="1405331"/>
                </a:cubicBezTo>
                <a:cubicBezTo>
                  <a:pt x="1604054" y="1413268"/>
                  <a:pt x="1605245" y="1421900"/>
                  <a:pt x="1605245" y="1431227"/>
                </a:cubicBezTo>
                <a:lnTo>
                  <a:pt x="1605245" y="1437180"/>
                </a:lnTo>
                <a:cubicBezTo>
                  <a:pt x="1605245" y="1441744"/>
                  <a:pt x="1604228" y="1445118"/>
                  <a:pt x="1602194" y="1447300"/>
                </a:cubicBezTo>
                <a:cubicBezTo>
                  <a:pt x="1600160" y="1449483"/>
                  <a:pt x="1597357" y="1450575"/>
                  <a:pt x="1593785" y="1450575"/>
                </a:cubicBezTo>
                <a:lnTo>
                  <a:pt x="1512972" y="1450575"/>
                </a:lnTo>
                <a:cubicBezTo>
                  <a:pt x="1512972" y="1456230"/>
                  <a:pt x="1513641" y="1461365"/>
                  <a:pt x="1514981" y="1465978"/>
                </a:cubicBezTo>
                <a:cubicBezTo>
                  <a:pt x="1516320" y="1470592"/>
                  <a:pt x="1518453" y="1474511"/>
                  <a:pt x="1521380" y="1477736"/>
                </a:cubicBezTo>
                <a:cubicBezTo>
                  <a:pt x="1524307" y="1480960"/>
                  <a:pt x="1528078" y="1483416"/>
                  <a:pt x="1532691" y="1485103"/>
                </a:cubicBezTo>
                <a:cubicBezTo>
                  <a:pt x="1537305" y="1486789"/>
                  <a:pt x="1542837" y="1487633"/>
                  <a:pt x="1549286" y="1487633"/>
                </a:cubicBezTo>
                <a:cubicBezTo>
                  <a:pt x="1555834" y="1487633"/>
                  <a:pt x="1561589" y="1487162"/>
                  <a:pt x="1566550" y="1486219"/>
                </a:cubicBezTo>
                <a:cubicBezTo>
                  <a:pt x="1571511" y="1485276"/>
                  <a:pt x="1575802" y="1484235"/>
                  <a:pt x="1579423" y="1483094"/>
                </a:cubicBezTo>
                <a:cubicBezTo>
                  <a:pt x="1583045" y="1481953"/>
                  <a:pt x="1586046" y="1480911"/>
                  <a:pt x="1588428" y="1479968"/>
                </a:cubicBezTo>
                <a:cubicBezTo>
                  <a:pt x="1590809" y="1479026"/>
                  <a:pt x="1592744" y="1478554"/>
                  <a:pt x="1594232" y="1478554"/>
                </a:cubicBezTo>
                <a:cubicBezTo>
                  <a:pt x="1595125" y="1478554"/>
                  <a:pt x="1595869" y="1478728"/>
                  <a:pt x="1596464" y="1479075"/>
                </a:cubicBezTo>
                <a:cubicBezTo>
                  <a:pt x="1597059" y="1479422"/>
                  <a:pt x="1597556" y="1480043"/>
                  <a:pt x="1597953" y="1480936"/>
                </a:cubicBezTo>
                <a:cubicBezTo>
                  <a:pt x="1598349" y="1481829"/>
                  <a:pt x="1598622" y="1483094"/>
                  <a:pt x="1598771" y="1484731"/>
                </a:cubicBezTo>
                <a:cubicBezTo>
                  <a:pt x="1598920" y="1486368"/>
                  <a:pt x="1598994" y="1488427"/>
                  <a:pt x="1598994" y="1490907"/>
                </a:cubicBezTo>
                <a:cubicBezTo>
                  <a:pt x="1598994" y="1493090"/>
                  <a:pt x="1598945" y="1494950"/>
                  <a:pt x="1598845" y="1496488"/>
                </a:cubicBezTo>
                <a:cubicBezTo>
                  <a:pt x="1598746" y="1498026"/>
                  <a:pt x="1598597" y="1499341"/>
                  <a:pt x="1598399" y="1500432"/>
                </a:cubicBezTo>
                <a:cubicBezTo>
                  <a:pt x="1598201" y="1501523"/>
                  <a:pt x="1597903" y="1502441"/>
                  <a:pt x="1597506" y="1503185"/>
                </a:cubicBezTo>
                <a:cubicBezTo>
                  <a:pt x="1597109" y="1503930"/>
                  <a:pt x="1596588" y="1504649"/>
                  <a:pt x="1595943" y="1505343"/>
                </a:cubicBezTo>
                <a:cubicBezTo>
                  <a:pt x="1595298" y="1506038"/>
                  <a:pt x="1593537" y="1506980"/>
                  <a:pt x="1590660" y="1508171"/>
                </a:cubicBezTo>
                <a:cubicBezTo>
                  <a:pt x="1587783" y="1509362"/>
                  <a:pt x="1584111" y="1510528"/>
                  <a:pt x="1579647" y="1511669"/>
                </a:cubicBezTo>
                <a:cubicBezTo>
                  <a:pt x="1575182" y="1512810"/>
                  <a:pt x="1570072" y="1513802"/>
                  <a:pt x="1564317" y="1514645"/>
                </a:cubicBezTo>
                <a:cubicBezTo>
                  <a:pt x="1558562" y="1515489"/>
                  <a:pt x="1552411" y="1515910"/>
                  <a:pt x="1545863" y="1515910"/>
                </a:cubicBezTo>
                <a:cubicBezTo>
                  <a:pt x="1534056" y="1515910"/>
                  <a:pt x="1523712" y="1514422"/>
                  <a:pt x="1514832" y="1511445"/>
                </a:cubicBezTo>
                <a:cubicBezTo>
                  <a:pt x="1505952" y="1508469"/>
                  <a:pt x="1498535" y="1503954"/>
                  <a:pt x="1492582" y="1497902"/>
                </a:cubicBezTo>
                <a:cubicBezTo>
                  <a:pt x="1486629" y="1491850"/>
                  <a:pt x="1482189" y="1484210"/>
                  <a:pt x="1479262" y="1474982"/>
                </a:cubicBezTo>
                <a:cubicBezTo>
                  <a:pt x="1476335" y="1465755"/>
                  <a:pt x="1474872" y="1454940"/>
                  <a:pt x="1474872" y="1442538"/>
                </a:cubicBezTo>
                <a:cubicBezTo>
                  <a:pt x="1474872" y="1430731"/>
                  <a:pt x="1476409" y="1420090"/>
                  <a:pt x="1479485" y="1410614"/>
                </a:cubicBezTo>
                <a:cubicBezTo>
                  <a:pt x="1482561" y="1401139"/>
                  <a:pt x="1487026" y="1393102"/>
                  <a:pt x="1492880" y="1386504"/>
                </a:cubicBezTo>
                <a:cubicBezTo>
                  <a:pt x="1498734" y="1379906"/>
                  <a:pt x="1505853" y="1374871"/>
                  <a:pt x="1514237" y="1371398"/>
                </a:cubicBezTo>
                <a:cubicBezTo>
                  <a:pt x="1522621" y="1367925"/>
                  <a:pt x="1532071" y="1366189"/>
                  <a:pt x="1542588" y="1366189"/>
                </a:cubicBezTo>
                <a:close/>
                <a:moveTo>
                  <a:pt x="1075863" y="1366189"/>
                </a:moveTo>
                <a:cubicBezTo>
                  <a:pt x="1086976" y="1366189"/>
                  <a:pt x="1096476" y="1367826"/>
                  <a:pt x="1104364" y="1371100"/>
                </a:cubicBezTo>
                <a:cubicBezTo>
                  <a:pt x="1112252" y="1374375"/>
                  <a:pt x="1118726" y="1378914"/>
                  <a:pt x="1123786" y="1384718"/>
                </a:cubicBezTo>
                <a:cubicBezTo>
                  <a:pt x="1128846" y="1390522"/>
                  <a:pt x="1132567" y="1397393"/>
                  <a:pt x="1134948" y="1405331"/>
                </a:cubicBezTo>
                <a:cubicBezTo>
                  <a:pt x="1137329" y="1413268"/>
                  <a:pt x="1138520" y="1421900"/>
                  <a:pt x="1138520" y="1431227"/>
                </a:cubicBezTo>
                <a:lnTo>
                  <a:pt x="1138520" y="1437180"/>
                </a:lnTo>
                <a:cubicBezTo>
                  <a:pt x="1138520" y="1441744"/>
                  <a:pt x="1137503" y="1445118"/>
                  <a:pt x="1135469" y="1447300"/>
                </a:cubicBezTo>
                <a:cubicBezTo>
                  <a:pt x="1133435" y="1449483"/>
                  <a:pt x="1130632" y="1450575"/>
                  <a:pt x="1127060" y="1450575"/>
                </a:cubicBezTo>
                <a:lnTo>
                  <a:pt x="1046247" y="1450575"/>
                </a:lnTo>
                <a:cubicBezTo>
                  <a:pt x="1046247" y="1456230"/>
                  <a:pt x="1046916" y="1461365"/>
                  <a:pt x="1048256" y="1465978"/>
                </a:cubicBezTo>
                <a:cubicBezTo>
                  <a:pt x="1049595" y="1470592"/>
                  <a:pt x="1051728" y="1474511"/>
                  <a:pt x="1054655" y="1477736"/>
                </a:cubicBezTo>
                <a:cubicBezTo>
                  <a:pt x="1057582" y="1480960"/>
                  <a:pt x="1061352" y="1483416"/>
                  <a:pt x="1065966" y="1485103"/>
                </a:cubicBezTo>
                <a:cubicBezTo>
                  <a:pt x="1070580" y="1486789"/>
                  <a:pt x="1076111" y="1487633"/>
                  <a:pt x="1082561" y="1487633"/>
                </a:cubicBezTo>
                <a:cubicBezTo>
                  <a:pt x="1089109" y="1487633"/>
                  <a:pt x="1094864" y="1487162"/>
                  <a:pt x="1099825" y="1486219"/>
                </a:cubicBezTo>
                <a:cubicBezTo>
                  <a:pt x="1104786" y="1485276"/>
                  <a:pt x="1109077" y="1484235"/>
                  <a:pt x="1112698" y="1483094"/>
                </a:cubicBezTo>
                <a:cubicBezTo>
                  <a:pt x="1116320" y="1481953"/>
                  <a:pt x="1119321" y="1480911"/>
                  <a:pt x="1121702" y="1479968"/>
                </a:cubicBezTo>
                <a:cubicBezTo>
                  <a:pt x="1124084" y="1479026"/>
                  <a:pt x="1126018" y="1478554"/>
                  <a:pt x="1127507" y="1478554"/>
                </a:cubicBezTo>
                <a:cubicBezTo>
                  <a:pt x="1128400" y="1478554"/>
                  <a:pt x="1129144" y="1478728"/>
                  <a:pt x="1129739" y="1479075"/>
                </a:cubicBezTo>
                <a:cubicBezTo>
                  <a:pt x="1130334" y="1479422"/>
                  <a:pt x="1130831" y="1480043"/>
                  <a:pt x="1131228" y="1480936"/>
                </a:cubicBezTo>
                <a:cubicBezTo>
                  <a:pt x="1131624" y="1481829"/>
                  <a:pt x="1131897" y="1483094"/>
                  <a:pt x="1132046" y="1484731"/>
                </a:cubicBezTo>
                <a:cubicBezTo>
                  <a:pt x="1132195" y="1486368"/>
                  <a:pt x="1132269" y="1488427"/>
                  <a:pt x="1132269" y="1490907"/>
                </a:cubicBezTo>
                <a:cubicBezTo>
                  <a:pt x="1132269" y="1493090"/>
                  <a:pt x="1132220" y="1494950"/>
                  <a:pt x="1132120" y="1496488"/>
                </a:cubicBezTo>
                <a:cubicBezTo>
                  <a:pt x="1132021" y="1498026"/>
                  <a:pt x="1131872" y="1499341"/>
                  <a:pt x="1131674" y="1500432"/>
                </a:cubicBezTo>
                <a:cubicBezTo>
                  <a:pt x="1131475" y="1501523"/>
                  <a:pt x="1131178" y="1502441"/>
                  <a:pt x="1130781" y="1503185"/>
                </a:cubicBezTo>
                <a:cubicBezTo>
                  <a:pt x="1130384" y="1503930"/>
                  <a:pt x="1129863" y="1504649"/>
                  <a:pt x="1129218" y="1505343"/>
                </a:cubicBezTo>
                <a:cubicBezTo>
                  <a:pt x="1128573" y="1506038"/>
                  <a:pt x="1126812" y="1506980"/>
                  <a:pt x="1123935" y="1508171"/>
                </a:cubicBezTo>
                <a:cubicBezTo>
                  <a:pt x="1121057" y="1509362"/>
                  <a:pt x="1117387" y="1510528"/>
                  <a:pt x="1112921" y="1511669"/>
                </a:cubicBezTo>
                <a:cubicBezTo>
                  <a:pt x="1108457" y="1512810"/>
                  <a:pt x="1103347" y="1513802"/>
                  <a:pt x="1097592" y="1514645"/>
                </a:cubicBezTo>
                <a:cubicBezTo>
                  <a:pt x="1091838" y="1515489"/>
                  <a:pt x="1085686" y="1515910"/>
                  <a:pt x="1079138" y="1515910"/>
                </a:cubicBezTo>
                <a:cubicBezTo>
                  <a:pt x="1067330" y="1515910"/>
                  <a:pt x="1056987" y="1514422"/>
                  <a:pt x="1048107" y="1511445"/>
                </a:cubicBezTo>
                <a:cubicBezTo>
                  <a:pt x="1039227" y="1508469"/>
                  <a:pt x="1031810" y="1503954"/>
                  <a:pt x="1025857" y="1497902"/>
                </a:cubicBezTo>
                <a:cubicBezTo>
                  <a:pt x="1019904" y="1491850"/>
                  <a:pt x="1015464" y="1484210"/>
                  <a:pt x="1012537" y="1474982"/>
                </a:cubicBezTo>
                <a:cubicBezTo>
                  <a:pt x="1009610" y="1465755"/>
                  <a:pt x="1008146" y="1454940"/>
                  <a:pt x="1008146" y="1442538"/>
                </a:cubicBezTo>
                <a:cubicBezTo>
                  <a:pt x="1008146" y="1430731"/>
                  <a:pt x="1009684" y="1420090"/>
                  <a:pt x="1012760" y="1410614"/>
                </a:cubicBezTo>
                <a:cubicBezTo>
                  <a:pt x="1015836" y="1401139"/>
                  <a:pt x="1020301" y="1393102"/>
                  <a:pt x="1026155" y="1386504"/>
                </a:cubicBezTo>
                <a:cubicBezTo>
                  <a:pt x="1032009" y="1379906"/>
                  <a:pt x="1039127" y="1374871"/>
                  <a:pt x="1047511" y="1371398"/>
                </a:cubicBezTo>
                <a:cubicBezTo>
                  <a:pt x="1055895" y="1367925"/>
                  <a:pt x="1065346" y="1366189"/>
                  <a:pt x="1075863" y="1366189"/>
                </a:cubicBezTo>
                <a:close/>
                <a:moveTo>
                  <a:pt x="825981" y="1366189"/>
                </a:moveTo>
                <a:cubicBezTo>
                  <a:pt x="827271" y="1366189"/>
                  <a:pt x="828660" y="1366263"/>
                  <a:pt x="830148" y="1366412"/>
                </a:cubicBezTo>
                <a:cubicBezTo>
                  <a:pt x="831636" y="1366561"/>
                  <a:pt x="833174" y="1366809"/>
                  <a:pt x="834762" y="1367156"/>
                </a:cubicBezTo>
                <a:cubicBezTo>
                  <a:pt x="836349" y="1367504"/>
                  <a:pt x="837738" y="1367901"/>
                  <a:pt x="838929" y="1368347"/>
                </a:cubicBezTo>
                <a:cubicBezTo>
                  <a:pt x="840120" y="1368794"/>
                  <a:pt x="840988" y="1369265"/>
                  <a:pt x="841533" y="1369761"/>
                </a:cubicBezTo>
                <a:cubicBezTo>
                  <a:pt x="842079" y="1370257"/>
                  <a:pt x="842476" y="1370803"/>
                  <a:pt x="842724" y="1371398"/>
                </a:cubicBezTo>
                <a:cubicBezTo>
                  <a:pt x="842972" y="1371993"/>
                  <a:pt x="843195" y="1372812"/>
                  <a:pt x="843394" y="1373854"/>
                </a:cubicBezTo>
                <a:cubicBezTo>
                  <a:pt x="843592" y="1374896"/>
                  <a:pt x="843741" y="1376458"/>
                  <a:pt x="843840" y="1378542"/>
                </a:cubicBezTo>
                <a:cubicBezTo>
                  <a:pt x="843939" y="1380625"/>
                  <a:pt x="843989" y="1383453"/>
                  <a:pt x="843989" y="1387025"/>
                </a:cubicBezTo>
                <a:cubicBezTo>
                  <a:pt x="843989" y="1390597"/>
                  <a:pt x="843890" y="1393524"/>
                  <a:pt x="843691" y="1395806"/>
                </a:cubicBezTo>
                <a:cubicBezTo>
                  <a:pt x="843493" y="1398088"/>
                  <a:pt x="843195" y="1399874"/>
                  <a:pt x="842799" y="1401164"/>
                </a:cubicBezTo>
                <a:cubicBezTo>
                  <a:pt x="842402" y="1402454"/>
                  <a:pt x="841881" y="1403347"/>
                  <a:pt x="841236" y="1403843"/>
                </a:cubicBezTo>
                <a:cubicBezTo>
                  <a:pt x="840591" y="1404339"/>
                  <a:pt x="839772" y="1404587"/>
                  <a:pt x="838780" y="1404587"/>
                </a:cubicBezTo>
                <a:cubicBezTo>
                  <a:pt x="837986" y="1404587"/>
                  <a:pt x="837093" y="1404413"/>
                  <a:pt x="836101" y="1404066"/>
                </a:cubicBezTo>
                <a:cubicBezTo>
                  <a:pt x="835109" y="1403719"/>
                  <a:pt x="833993" y="1403347"/>
                  <a:pt x="832753" y="1402950"/>
                </a:cubicBezTo>
                <a:cubicBezTo>
                  <a:pt x="831512" y="1402553"/>
                  <a:pt x="830148" y="1402181"/>
                  <a:pt x="828660" y="1401833"/>
                </a:cubicBezTo>
                <a:cubicBezTo>
                  <a:pt x="827171" y="1401486"/>
                  <a:pt x="825535" y="1401313"/>
                  <a:pt x="823749" y="1401313"/>
                </a:cubicBezTo>
                <a:cubicBezTo>
                  <a:pt x="821665" y="1401313"/>
                  <a:pt x="819581" y="1401734"/>
                  <a:pt x="817498" y="1402578"/>
                </a:cubicBezTo>
                <a:cubicBezTo>
                  <a:pt x="815414" y="1403421"/>
                  <a:pt x="813256" y="1404736"/>
                  <a:pt x="811024" y="1406522"/>
                </a:cubicBezTo>
                <a:cubicBezTo>
                  <a:pt x="808791" y="1408307"/>
                  <a:pt x="806460" y="1410689"/>
                  <a:pt x="804029" y="1413665"/>
                </a:cubicBezTo>
                <a:cubicBezTo>
                  <a:pt x="801598" y="1416642"/>
                  <a:pt x="798994" y="1420313"/>
                  <a:pt x="796215" y="1424679"/>
                </a:cubicBezTo>
                <a:lnTo>
                  <a:pt x="796215" y="1507427"/>
                </a:lnTo>
                <a:cubicBezTo>
                  <a:pt x="796215" y="1508419"/>
                  <a:pt x="795918" y="1509287"/>
                  <a:pt x="795322" y="1510031"/>
                </a:cubicBezTo>
                <a:cubicBezTo>
                  <a:pt x="794727" y="1510776"/>
                  <a:pt x="793710" y="1511396"/>
                  <a:pt x="792271" y="1511892"/>
                </a:cubicBezTo>
                <a:cubicBezTo>
                  <a:pt x="790833" y="1512388"/>
                  <a:pt x="788923" y="1512760"/>
                  <a:pt x="786542" y="1513008"/>
                </a:cubicBezTo>
                <a:cubicBezTo>
                  <a:pt x="784160" y="1513256"/>
                  <a:pt x="781134" y="1513380"/>
                  <a:pt x="777463" y="1513380"/>
                </a:cubicBezTo>
                <a:cubicBezTo>
                  <a:pt x="773792" y="1513380"/>
                  <a:pt x="770766" y="1513256"/>
                  <a:pt x="768384" y="1513008"/>
                </a:cubicBezTo>
                <a:cubicBezTo>
                  <a:pt x="766003" y="1512760"/>
                  <a:pt x="764093" y="1512388"/>
                  <a:pt x="762655" y="1511892"/>
                </a:cubicBezTo>
                <a:cubicBezTo>
                  <a:pt x="761216" y="1511396"/>
                  <a:pt x="760199" y="1510776"/>
                  <a:pt x="759603" y="1510031"/>
                </a:cubicBezTo>
                <a:cubicBezTo>
                  <a:pt x="759008" y="1509287"/>
                  <a:pt x="758711" y="1508419"/>
                  <a:pt x="758711" y="1507427"/>
                </a:cubicBezTo>
                <a:lnTo>
                  <a:pt x="758711" y="1374672"/>
                </a:lnTo>
                <a:cubicBezTo>
                  <a:pt x="758711" y="1373680"/>
                  <a:pt x="758959" y="1372812"/>
                  <a:pt x="759455" y="1372068"/>
                </a:cubicBezTo>
                <a:cubicBezTo>
                  <a:pt x="759951" y="1371324"/>
                  <a:pt x="760844" y="1370704"/>
                  <a:pt x="762134" y="1370207"/>
                </a:cubicBezTo>
                <a:cubicBezTo>
                  <a:pt x="763424" y="1369711"/>
                  <a:pt x="765085" y="1369339"/>
                  <a:pt x="767119" y="1369091"/>
                </a:cubicBezTo>
                <a:cubicBezTo>
                  <a:pt x="769153" y="1368843"/>
                  <a:pt x="771708" y="1368719"/>
                  <a:pt x="774784" y="1368719"/>
                </a:cubicBezTo>
                <a:cubicBezTo>
                  <a:pt x="777959" y="1368719"/>
                  <a:pt x="780588" y="1368843"/>
                  <a:pt x="782672" y="1369091"/>
                </a:cubicBezTo>
                <a:cubicBezTo>
                  <a:pt x="784755" y="1369339"/>
                  <a:pt x="786368" y="1369711"/>
                  <a:pt x="787509" y="1370207"/>
                </a:cubicBezTo>
                <a:cubicBezTo>
                  <a:pt x="788650" y="1370704"/>
                  <a:pt x="789469" y="1371324"/>
                  <a:pt x="789964" y="1372068"/>
                </a:cubicBezTo>
                <a:cubicBezTo>
                  <a:pt x="790461" y="1372812"/>
                  <a:pt x="790709" y="1373680"/>
                  <a:pt x="790709" y="1374672"/>
                </a:cubicBezTo>
                <a:lnTo>
                  <a:pt x="790709" y="1391192"/>
                </a:lnTo>
                <a:cubicBezTo>
                  <a:pt x="794181" y="1386231"/>
                  <a:pt x="797456" y="1382139"/>
                  <a:pt x="800531" y="1378914"/>
                </a:cubicBezTo>
                <a:cubicBezTo>
                  <a:pt x="803607" y="1375689"/>
                  <a:pt x="806534" y="1373134"/>
                  <a:pt x="809312" y="1371249"/>
                </a:cubicBezTo>
                <a:cubicBezTo>
                  <a:pt x="812090" y="1369364"/>
                  <a:pt x="814868" y="1368049"/>
                  <a:pt x="817646" y="1367305"/>
                </a:cubicBezTo>
                <a:cubicBezTo>
                  <a:pt x="820425" y="1366561"/>
                  <a:pt x="823203" y="1366189"/>
                  <a:pt x="825981" y="1366189"/>
                </a:cubicBezTo>
                <a:close/>
                <a:moveTo>
                  <a:pt x="660782" y="1366189"/>
                </a:moveTo>
                <a:cubicBezTo>
                  <a:pt x="671200" y="1366189"/>
                  <a:pt x="680105" y="1367206"/>
                  <a:pt x="687496" y="1369240"/>
                </a:cubicBezTo>
                <a:cubicBezTo>
                  <a:pt x="694888" y="1371274"/>
                  <a:pt x="700965" y="1374399"/>
                  <a:pt x="705728" y="1378616"/>
                </a:cubicBezTo>
                <a:cubicBezTo>
                  <a:pt x="710490" y="1382833"/>
                  <a:pt x="713963" y="1388265"/>
                  <a:pt x="716146" y="1394913"/>
                </a:cubicBezTo>
                <a:cubicBezTo>
                  <a:pt x="718329" y="1401561"/>
                  <a:pt x="719420" y="1409448"/>
                  <a:pt x="719420" y="1418577"/>
                </a:cubicBezTo>
                <a:lnTo>
                  <a:pt x="719420" y="1507873"/>
                </a:lnTo>
                <a:cubicBezTo>
                  <a:pt x="719420" y="1509263"/>
                  <a:pt x="718924" y="1510354"/>
                  <a:pt x="717932" y="1511148"/>
                </a:cubicBezTo>
                <a:cubicBezTo>
                  <a:pt x="716940" y="1511941"/>
                  <a:pt x="715377" y="1512512"/>
                  <a:pt x="713244" y="1512859"/>
                </a:cubicBezTo>
                <a:cubicBezTo>
                  <a:pt x="711110" y="1513206"/>
                  <a:pt x="707960" y="1513380"/>
                  <a:pt x="703793" y="1513380"/>
                </a:cubicBezTo>
                <a:cubicBezTo>
                  <a:pt x="699328" y="1513380"/>
                  <a:pt x="696079" y="1513206"/>
                  <a:pt x="694045" y="1512859"/>
                </a:cubicBezTo>
                <a:cubicBezTo>
                  <a:pt x="692011" y="1512512"/>
                  <a:pt x="690572" y="1511941"/>
                  <a:pt x="689729" y="1511148"/>
                </a:cubicBezTo>
                <a:cubicBezTo>
                  <a:pt x="688886" y="1510354"/>
                  <a:pt x="688464" y="1509263"/>
                  <a:pt x="688464" y="1507873"/>
                </a:cubicBezTo>
                <a:lnTo>
                  <a:pt x="688464" y="1497307"/>
                </a:lnTo>
                <a:cubicBezTo>
                  <a:pt x="683007" y="1503161"/>
                  <a:pt x="676781" y="1507725"/>
                  <a:pt x="669786" y="1510999"/>
                </a:cubicBezTo>
                <a:cubicBezTo>
                  <a:pt x="662791" y="1514273"/>
                  <a:pt x="655027" y="1515910"/>
                  <a:pt x="646494" y="1515910"/>
                </a:cubicBezTo>
                <a:cubicBezTo>
                  <a:pt x="639450" y="1515910"/>
                  <a:pt x="632976" y="1514992"/>
                  <a:pt x="627072" y="1513157"/>
                </a:cubicBezTo>
                <a:cubicBezTo>
                  <a:pt x="621169" y="1511321"/>
                  <a:pt x="616059" y="1508593"/>
                  <a:pt x="611743" y="1504971"/>
                </a:cubicBezTo>
                <a:cubicBezTo>
                  <a:pt x="607427" y="1501350"/>
                  <a:pt x="604078" y="1496860"/>
                  <a:pt x="601697" y="1491502"/>
                </a:cubicBezTo>
                <a:cubicBezTo>
                  <a:pt x="599316" y="1486145"/>
                  <a:pt x="598125" y="1479894"/>
                  <a:pt x="598125" y="1472750"/>
                </a:cubicBezTo>
                <a:cubicBezTo>
                  <a:pt x="598125" y="1465011"/>
                  <a:pt x="599638" y="1458289"/>
                  <a:pt x="602664" y="1452584"/>
                </a:cubicBezTo>
                <a:cubicBezTo>
                  <a:pt x="605690" y="1446879"/>
                  <a:pt x="610205" y="1442166"/>
                  <a:pt x="616208" y="1438445"/>
                </a:cubicBezTo>
                <a:cubicBezTo>
                  <a:pt x="622210" y="1434724"/>
                  <a:pt x="629677" y="1431971"/>
                  <a:pt x="638606" y="1430185"/>
                </a:cubicBezTo>
                <a:cubicBezTo>
                  <a:pt x="647536" y="1428399"/>
                  <a:pt x="657904" y="1427506"/>
                  <a:pt x="669711" y="1427506"/>
                </a:cubicBezTo>
                <a:lnTo>
                  <a:pt x="682660" y="1427506"/>
                </a:lnTo>
                <a:lnTo>
                  <a:pt x="682660" y="1419470"/>
                </a:lnTo>
                <a:cubicBezTo>
                  <a:pt x="682660" y="1415302"/>
                  <a:pt x="682238" y="1411656"/>
                  <a:pt x="681394" y="1408531"/>
                </a:cubicBezTo>
                <a:cubicBezTo>
                  <a:pt x="680551" y="1405405"/>
                  <a:pt x="679162" y="1402801"/>
                  <a:pt x="677227" y="1400717"/>
                </a:cubicBezTo>
                <a:cubicBezTo>
                  <a:pt x="675292" y="1398634"/>
                  <a:pt x="672713" y="1397096"/>
                  <a:pt x="669488" y="1396104"/>
                </a:cubicBezTo>
                <a:cubicBezTo>
                  <a:pt x="666264" y="1395111"/>
                  <a:pt x="662270" y="1394615"/>
                  <a:pt x="657508" y="1394615"/>
                </a:cubicBezTo>
                <a:cubicBezTo>
                  <a:pt x="651257" y="1394615"/>
                  <a:pt x="645676" y="1395310"/>
                  <a:pt x="640764" y="1396699"/>
                </a:cubicBezTo>
                <a:cubicBezTo>
                  <a:pt x="635853" y="1398088"/>
                  <a:pt x="631512" y="1399626"/>
                  <a:pt x="627742" y="1401313"/>
                </a:cubicBezTo>
                <a:cubicBezTo>
                  <a:pt x="623971" y="1402999"/>
                  <a:pt x="620821" y="1404537"/>
                  <a:pt x="618291" y="1405926"/>
                </a:cubicBezTo>
                <a:cubicBezTo>
                  <a:pt x="615761" y="1407315"/>
                  <a:pt x="613702" y="1408010"/>
                  <a:pt x="612115" y="1408010"/>
                </a:cubicBezTo>
                <a:cubicBezTo>
                  <a:pt x="611023" y="1408010"/>
                  <a:pt x="610056" y="1407663"/>
                  <a:pt x="609213" y="1406968"/>
                </a:cubicBezTo>
                <a:cubicBezTo>
                  <a:pt x="608369" y="1406273"/>
                  <a:pt x="607675" y="1405281"/>
                  <a:pt x="607129" y="1403991"/>
                </a:cubicBezTo>
                <a:cubicBezTo>
                  <a:pt x="606583" y="1402702"/>
                  <a:pt x="606162" y="1401114"/>
                  <a:pt x="605864" y="1399229"/>
                </a:cubicBezTo>
                <a:cubicBezTo>
                  <a:pt x="605567" y="1397344"/>
                  <a:pt x="605418" y="1395260"/>
                  <a:pt x="605418" y="1392978"/>
                </a:cubicBezTo>
                <a:cubicBezTo>
                  <a:pt x="605418" y="1389902"/>
                  <a:pt x="605666" y="1387472"/>
                  <a:pt x="606162" y="1385686"/>
                </a:cubicBezTo>
                <a:cubicBezTo>
                  <a:pt x="606658" y="1383900"/>
                  <a:pt x="607600" y="1382287"/>
                  <a:pt x="608989" y="1380849"/>
                </a:cubicBezTo>
                <a:cubicBezTo>
                  <a:pt x="610378" y="1379410"/>
                  <a:pt x="612809" y="1377822"/>
                  <a:pt x="616282" y="1376086"/>
                </a:cubicBezTo>
                <a:cubicBezTo>
                  <a:pt x="619755" y="1374350"/>
                  <a:pt x="623823" y="1372738"/>
                  <a:pt x="628486" y="1371249"/>
                </a:cubicBezTo>
                <a:cubicBezTo>
                  <a:pt x="633149" y="1369761"/>
                  <a:pt x="638234" y="1368546"/>
                  <a:pt x="643741" y="1367603"/>
                </a:cubicBezTo>
                <a:cubicBezTo>
                  <a:pt x="649247" y="1366660"/>
                  <a:pt x="654928" y="1366189"/>
                  <a:pt x="660782" y="1366189"/>
                </a:cubicBezTo>
                <a:close/>
                <a:moveTo>
                  <a:pt x="1402839" y="1333745"/>
                </a:moveTo>
                <a:cubicBezTo>
                  <a:pt x="1406510" y="1333745"/>
                  <a:pt x="1409561" y="1333869"/>
                  <a:pt x="1411992" y="1334117"/>
                </a:cubicBezTo>
                <a:cubicBezTo>
                  <a:pt x="1414423" y="1334365"/>
                  <a:pt x="1416332" y="1334762"/>
                  <a:pt x="1417722" y="1335307"/>
                </a:cubicBezTo>
                <a:cubicBezTo>
                  <a:pt x="1419111" y="1335853"/>
                  <a:pt x="1420103" y="1336523"/>
                  <a:pt x="1420698" y="1337316"/>
                </a:cubicBezTo>
                <a:cubicBezTo>
                  <a:pt x="1421294" y="1338110"/>
                  <a:pt x="1421591" y="1339003"/>
                  <a:pt x="1421591" y="1339995"/>
                </a:cubicBezTo>
                <a:lnTo>
                  <a:pt x="1421591" y="1369612"/>
                </a:lnTo>
                <a:lnTo>
                  <a:pt x="1450464" y="1369612"/>
                </a:lnTo>
                <a:cubicBezTo>
                  <a:pt x="1451456" y="1369612"/>
                  <a:pt x="1452324" y="1369860"/>
                  <a:pt x="1453068" y="1370356"/>
                </a:cubicBezTo>
                <a:cubicBezTo>
                  <a:pt x="1453812" y="1370852"/>
                  <a:pt x="1454432" y="1371671"/>
                  <a:pt x="1454929" y="1372812"/>
                </a:cubicBezTo>
                <a:cubicBezTo>
                  <a:pt x="1455425" y="1373953"/>
                  <a:pt x="1455797" y="1375516"/>
                  <a:pt x="1456045" y="1377500"/>
                </a:cubicBezTo>
                <a:cubicBezTo>
                  <a:pt x="1456293" y="1379484"/>
                  <a:pt x="1456417" y="1381915"/>
                  <a:pt x="1456417" y="1384793"/>
                </a:cubicBezTo>
                <a:cubicBezTo>
                  <a:pt x="1456417" y="1390250"/>
                  <a:pt x="1455921" y="1394144"/>
                  <a:pt x="1454929" y="1396476"/>
                </a:cubicBezTo>
                <a:cubicBezTo>
                  <a:pt x="1453936" y="1398807"/>
                  <a:pt x="1452498" y="1399973"/>
                  <a:pt x="1450613" y="1399973"/>
                </a:cubicBezTo>
                <a:lnTo>
                  <a:pt x="1421591" y="1399973"/>
                </a:lnTo>
                <a:lnTo>
                  <a:pt x="1421591" y="1462332"/>
                </a:lnTo>
                <a:cubicBezTo>
                  <a:pt x="1421591" y="1469575"/>
                  <a:pt x="1422732" y="1475007"/>
                  <a:pt x="1425014" y="1478629"/>
                </a:cubicBezTo>
                <a:cubicBezTo>
                  <a:pt x="1427296" y="1482250"/>
                  <a:pt x="1431364" y="1484061"/>
                  <a:pt x="1437218" y="1484061"/>
                </a:cubicBezTo>
                <a:cubicBezTo>
                  <a:pt x="1439202" y="1484061"/>
                  <a:pt x="1440988" y="1483887"/>
                  <a:pt x="1442576" y="1483540"/>
                </a:cubicBezTo>
                <a:cubicBezTo>
                  <a:pt x="1444163" y="1483193"/>
                  <a:pt x="1445577" y="1482796"/>
                  <a:pt x="1446817" y="1482349"/>
                </a:cubicBezTo>
                <a:cubicBezTo>
                  <a:pt x="1448058" y="1481903"/>
                  <a:pt x="1449100" y="1481506"/>
                  <a:pt x="1449943" y="1481159"/>
                </a:cubicBezTo>
                <a:cubicBezTo>
                  <a:pt x="1450786" y="1480812"/>
                  <a:pt x="1451555" y="1480638"/>
                  <a:pt x="1452250" y="1480638"/>
                </a:cubicBezTo>
                <a:cubicBezTo>
                  <a:pt x="1452845" y="1480638"/>
                  <a:pt x="1453416" y="1480812"/>
                  <a:pt x="1453961" y="1481159"/>
                </a:cubicBezTo>
                <a:cubicBezTo>
                  <a:pt x="1454507" y="1481506"/>
                  <a:pt x="1454929" y="1482201"/>
                  <a:pt x="1455226" y="1483242"/>
                </a:cubicBezTo>
                <a:cubicBezTo>
                  <a:pt x="1455524" y="1484284"/>
                  <a:pt x="1455797" y="1485698"/>
                  <a:pt x="1456045" y="1487484"/>
                </a:cubicBezTo>
                <a:cubicBezTo>
                  <a:pt x="1456293" y="1489270"/>
                  <a:pt x="1456417" y="1491552"/>
                  <a:pt x="1456417" y="1494330"/>
                </a:cubicBezTo>
                <a:cubicBezTo>
                  <a:pt x="1456417" y="1498696"/>
                  <a:pt x="1456144" y="1502044"/>
                  <a:pt x="1455598" y="1504376"/>
                </a:cubicBezTo>
                <a:cubicBezTo>
                  <a:pt x="1455053" y="1506708"/>
                  <a:pt x="1454333" y="1508345"/>
                  <a:pt x="1453440" y="1509287"/>
                </a:cubicBezTo>
                <a:cubicBezTo>
                  <a:pt x="1452547" y="1510230"/>
                  <a:pt x="1451233" y="1511073"/>
                  <a:pt x="1449496" y="1511817"/>
                </a:cubicBezTo>
                <a:cubicBezTo>
                  <a:pt x="1447760" y="1512562"/>
                  <a:pt x="1445726" y="1513206"/>
                  <a:pt x="1443395" y="1513752"/>
                </a:cubicBezTo>
                <a:cubicBezTo>
                  <a:pt x="1441063" y="1514298"/>
                  <a:pt x="1438533" y="1514720"/>
                  <a:pt x="1435804" y="1515017"/>
                </a:cubicBezTo>
                <a:cubicBezTo>
                  <a:pt x="1433076" y="1515315"/>
                  <a:pt x="1430322" y="1515464"/>
                  <a:pt x="1427544" y="1515464"/>
                </a:cubicBezTo>
                <a:cubicBezTo>
                  <a:pt x="1420103" y="1515464"/>
                  <a:pt x="1413654" y="1514521"/>
                  <a:pt x="1408197" y="1512636"/>
                </a:cubicBezTo>
                <a:cubicBezTo>
                  <a:pt x="1402740" y="1510751"/>
                  <a:pt x="1398225" y="1507849"/>
                  <a:pt x="1394653" y="1503930"/>
                </a:cubicBezTo>
                <a:cubicBezTo>
                  <a:pt x="1391081" y="1500010"/>
                  <a:pt x="1388452" y="1495074"/>
                  <a:pt x="1386765" y="1489121"/>
                </a:cubicBezTo>
                <a:cubicBezTo>
                  <a:pt x="1385079" y="1483168"/>
                  <a:pt x="1384235" y="1476123"/>
                  <a:pt x="1384235" y="1467988"/>
                </a:cubicBezTo>
                <a:lnTo>
                  <a:pt x="1384235" y="1399973"/>
                </a:lnTo>
                <a:lnTo>
                  <a:pt x="1368311" y="1399973"/>
                </a:lnTo>
                <a:cubicBezTo>
                  <a:pt x="1366425" y="1399973"/>
                  <a:pt x="1364987" y="1398807"/>
                  <a:pt x="1363995" y="1396476"/>
                </a:cubicBezTo>
                <a:cubicBezTo>
                  <a:pt x="1363002" y="1394144"/>
                  <a:pt x="1362506" y="1390250"/>
                  <a:pt x="1362506" y="1384793"/>
                </a:cubicBezTo>
                <a:cubicBezTo>
                  <a:pt x="1362506" y="1381915"/>
                  <a:pt x="1362630" y="1379484"/>
                  <a:pt x="1362878" y="1377500"/>
                </a:cubicBezTo>
                <a:cubicBezTo>
                  <a:pt x="1363126" y="1375516"/>
                  <a:pt x="1363499" y="1373953"/>
                  <a:pt x="1363995" y="1372812"/>
                </a:cubicBezTo>
                <a:cubicBezTo>
                  <a:pt x="1364491" y="1371671"/>
                  <a:pt x="1365111" y="1370852"/>
                  <a:pt x="1365855" y="1370356"/>
                </a:cubicBezTo>
                <a:cubicBezTo>
                  <a:pt x="1366599" y="1369860"/>
                  <a:pt x="1367467" y="1369612"/>
                  <a:pt x="1368459" y="1369612"/>
                </a:cubicBezTo>
                <a:lnTo>
                  <a:pt x="1384235" y="1369612"/>
                </a:lnTo>
                <a:lnTo>
                  <a:pt x="1384235" y="1339995"/>
                </a:lnTo>
                <a:cubicBezTo>
                  <a:pt x="1384235" y="1339003"/>
                  <a:pt x="1384508" y="1338110"/>
                  <a:pt x="1385054" y="1337316"/>
                </a:cubicBezTo>
                <a:cubicBezTo>
                  <a:pt x="1385599" y="1336523"/>
                  <a:pt x="1386592" y="1335853"/>
                  <a:pt x="1388030" y="1335307"/>
                </a:cubicBezTo>
                <a:cubicBezTo>
                  <a:pt x="1389469" y="1334762"/>
                  <a:pt x="1391404" y="1334365"/>
                  <a:pt x="1393835" y="1334117"/>
                </a:cubicBezTo>
                <a:cubicBezTo>
                  <a:pt x="1396265" y="1333869"/>
                  <a:pt x="1399267" y="1333745"/>
                  <a:pt x="1402839" y="1333745"/>
                </a:cubicBezTo>
                <a:close/>
                <a:moveTo>
                  <a:pt x="364763" y="1316778"/>
                </a:moveTo>
                <a:cubicBezTo>
                  <a:pt x="370120" y="1316778"/>
                  <a:pt x="375280" y="1317225"/>
                  <a:pt x="380241" y="1318118"/>
                </a:cubicBezTo>
                <a:cubicBezTo>
                  <a:pt x="385202" y="1319011"/>
                  <a:pt x="389791" y="1320176"/>
                  <a:pt x="394007" y="1321615"/>
                </a:cubicBezTo>
                <a:cubicBezTo>
                  <a:pt x="398224" y="1323054"/>
                  <a:pt x="402019" y="1324716"/>
                  <a:pt x="405393" y="1326601"/>
                </a:cubicBezTo>
                <a:cubicBezTo>
                  <a:pt x="408766" y="1328486"/>
                  <a:pt x="411122" y="1330098"/>
                  <a:pt x="412462" y="1331438"/>
                </a:cubicBezTo>
                <a:cubicBezTo>
                  <a:pt x="413801" y="1332777"/>
                  <a:pt x="414719" y="1333893"/>
                  <a:pt x="415215" y="1334786"/>
                </a:cubicBezTo>
                <a:cubicBezTo>
                  <a:pt x="415711" y="1335679"/>
                  <a:pt x="416108" y="1336820"/>
                  <a:pt x="416406" y="1338209"/>
                </a:cubicBezTo>
                <a:cubicBezTo>
                  <a:pt x="416704" y="1339598"/>
                  <a:pt x="416927" y="1341236"/>
                  <a:pt x="417076" y="1343121"/>
                </a:cubicBezTo>
                <a:cubicBezTo>
                  <a:pt x="417224" y="1345006"/>
                  <a:pt x="417299" y="1347338"/>
                  <a:pt x="417299" y="1350116"/>
                </a:cubicBezTo>
                <a:cubicBezTo>
                  <a:pt x="417299" y="1353092"/>
                  <a:pt x="417200" y="1355622"/>
                  <a:pt x="417001" y="1357706"/>
                </a:cubicBezTo>
                <a:cubicBezTo>
                  <a:pt x="416803" y="1359789"/>
                  <a:pt x="416455" y="1361476"/>
                  <a:pt x="415959" y="1362766"/>
                </a:cubicBezTo>
                <a:cubicBezTo>
                  <a:pt x="415463" y="1364056"/>
                  <a:pt x="414868" y="1364998"/>
                  <a:pt x="414173" y="1365594"/>
                </a:cubicBezTo>
                <a:cubicBezTo>
                  <a:pt x="413479" y="1366189"/>
                  <a:pt x="412685" y="1366487"/>
                  <a:pt x="411792" y="1366487"/>
                </a:cubicBezTo>
                <a:cubicBezTo>
                  <a:pt x="410304" y="1366487"/>
                  <a:pt x="408419" y="1365619"/>
                  <a:pt x="406137" y="1363882"/>
                </a:cubicBezTo>
                <a:cubicBezTo>
                  <a:pt x="403855" y="1362146"/>
                  <a:pt x="400903" y="1360211"/>
                  <a:pt x="397281" y="1358078"/>
                </a:cubicBezTo>
                <a:cubicBezTo>
                  <a:pt x="393660" y="1355945"/>
                  <a:pt x="389344" y="1354010"/>
                  <a:pt x="384333" y="1352274"/>
                </a:cubicBezTo>
                <a:cubicBezTo>
                  <a:pt x="379323" y="1350537"/>
                  <a:pt x="373345" y="1349669"/>
                  <a:pt x="366400" y="1349669"/>
                </a:cubicBezTo>
                <a:cubicBezTo>
                  <a:pt x="358760" y="1349669"/>
                  <a:pt x="351938" y="1351232"/>
                  <a:pt x="345936" y="1354357"/>
                </a:cubicBezTo>
                <a:cubicBezTo>
                  <a:pt x="339933" y="1357483"/>
                  <a:pt x="334823" y="1361947"/>
                  <a:pt x="330607" y="1367752"/>
                </a:cubicBezTo>
                <a:cubicBezTo>
                  <a:pt x="326390" y="1373556"/>
                  <a:pt x="323190" y="1380576"/>
                  <a:pt x="321007" y="1388811"/>
                </a:cubicBezTo>
                <a:cubicBezTo>
                  <a:pt x="318824" y="1397046"/>
                  <a:pt x="317733" y="1406323"/>
                  <a:pt x="317733" y="1416642"/>
                </a:cubicBezTo>
                <a:cubicBezTo>
                  <a:pt x="317733" y="1427953"/>
                  <a:pt x="318899" y="1437751"/>
                  <a:pt x="321230" y="1446035"/>
                </a:cubicBezTo>
                <a:cubicBezTo>
                  <a:pt x="323562" y="1454320"/>
                  <a:pt x="326886" y="1461141"/>
                  <a:pt x="331202" y="1466499"/>
                </a:cubicBezTo>
                <a:cubicBezTo>
                  <a:pt x="335518" y="1471857"/>
                  <a:pt x="340727" y="1475851"/>
                  <a:pt x="346829" y="1478480"/>
                </a:cubicBezTo>
                <a:cubicBezTo>
                  <a:pt x="352931" y="1481109"/>
                  <a:pt x="359802" y="1482424"/>
                  <a:pt x="367441" y="1482424"/>
                </a:cubicBezTo>
                <a:cubicBezTo>
                  <a:pt x="374387" y="1482424"/>
                  <a:pt x="380389" y="1481605"/>
                  <a:pt x="385450" y="1479968"/>
                </a:cubicBezTo>
                <a:cubicBezTo>
                  <a:pt x="390510" y="1478331"/>
                  <a:pt x="394851" y="1476520"/>
                  <a:pt x="398472" y="1474536"/>
                </a:cubicBezTo>
                <a:cubicBezTo>
                  <a:pt x="402094" y="1472552"/>
                  <a:pt x="405070" y="1470766"/>
                  <a:pt x="407402" y="1469178"/>
                </a:cubicBezTo>
                <a:cubicBezTo>
                  <a:pt x="409733" y="1467591"/>
                  <a:pt x="411544" y="1466797"/>
                  <a:pt x="412834" y="1466797"/>
                </a:cubicBezTo>
                <a:cubicBezTo>
                  <a:pt x="413826" y="1466797"/>
                  <a:pt x="414620" y="1466995"/>
                  <a:pt x="415215" y="1467392"/>
                </a:cubicBezTo>
                <a:cubicBezTo>
                  <a:pt x="415811" y="1467789"/>
                  <a:pt x="416307" y="1468583"/>
                  <a:pt x="416704" y="1469773"/>
                </a:cubicBezTo>
                <a:cubicBezTo>
                  <a:pt x="417100" y="1470964"/>
                  <a:pt x="417398" y="1472626"/>
                  <a:pt x="417597" y="1474759"/>
                </a:cubicBezTo>
                <a:cubicBezTo>
                  <a:pt x="417795" y="1476892"/>
                  <a:pt x="417894" y="1479745"/>
                  <a:pt x="417894" y="1483317"/>
                </a:cubicBezTo>
                <a:cubicBezTo>
                  <a:pt x="417894" y="1485797"/>
                  <a:pt x="417820" y="1487906"/>
                  <a:pt x="417671" y="1489642"/>
                </a:cubicBezTo>
                <a:cubicBezTo>
                  <a:pt x="417522" y="1491378"/>
                  <a:pt x="417299" y="1492867"/>
                  <a:pt x="417001" y="1494107"/>
                </a:cubicBezTo>
                <a:cubicBezTo>
                  <a:pt x="416704" y="1495347"/>
                  <a:pt x="416307" y="1496414"/>
                  <a:pt x="415811" y="1497307"/>
                </a:cubicBezTo>
                <a:cubicBezTo>
                  <a:pt x="415314" y="1498200"/>
                  <a:pt x="414521" y="1499217"/>
                  <a:pt x="413429" y="1500358"/>
                </a:cubicBezTo>
                <a:cubicBezTo>
                  <a:pt x="412338" y="1501499"/>
                  <a:pt x="410230" y="1502962"/>
                  <a:pt x="407104" y="1504748"/>
                </a:cubicBezTo>
                <a:cubicBezTo>
                  <a:pt x="403979" y="1506534"/>
                  <a:pt x="400159" y="1508246"/>
                  <a:pt x="395644" y="1509883"/>
                </a:cubicBezTo>
                <a:cubicBezTo>
                  <a:pt x="391130" y="1511520"/>
                  <a:pt x="385971" y="1512884"/>
                  <a:pt x="380166" y="1513975"/>
                </a:cubicBezTo>
                <a:cubicBezTo>
                  <a:pt x="374362" y="1515067"/>
                  <a:pt x="368086" y="1515613"/>
                  <a:pt x="361340" y="1515613"/>
                </a:cubicBezTo>
                <a:cubicBezTo>
                  <a:pt x="348143" y="1515613"/>
                  <a:pt x="336237" y="1513579"/>
                  <a:pt x="325621" y="1509511"/>
                </a:cubicBezTo>
                <a:cubicBezTo>
                  <a:pt x="315004" y="1505443"/>
                  <a:pt x="305975" y="1499365"/>
                  <a:pt x="298534" y="1491279"/>
                </a:cubicBezTo>
                <a:cubicBezTo>
                  <a:pt x="291093" y="1483193"/>
                  <a:pt x="285388" y="1473097"/>
                  <a:pt x="281419" y="1460993"/>
                </a:cubicBezTo>
                <a:cubicBezTo>
                  <a:pt x="277450" y="1448888"/>
                  <a:pt x="275466" y="1434799"/>
                  <a:pt x="275466" y="1418725"/>
                </a:cubicBezTo>
                <a:cubicBezTo>
                  <a:pt x="275466" y="1402354"/>
                  <a:pt x="277648" y="1387819"/>
                  <a:pt x="282014" y="1375119"/>
                </a:cubicBezTo>
                <a:cubicBezTo>
                  <a:pt x="286380" y="1362419"/>
                  <a:pt x="292482" y="1351753"/>
                  <a:pt x="300320" y="1343121"/>
                </a:cubicBezTo>
                <a:cubicBezTo>
                  <a:pt x="308158" y="1334489"/>
                  <a:pt x="317559" y="1327940"/>
                  <a:pt x="328523" y="1323475"/>
                </a:cubicBezTo>
                <a:cubicBezTo>
                  <a:pt x="339487" y="1319011"/>
                  <a:pt x="351566" y="1316778"/>
                  <a:pt x="364763" y="1316778"/>
                </a:cubicBezTo>
                <a:close/>
                <a:moveTo>
                  <a:pt x="1293450" y="1316480"/>
                </a:moveTo>
                <a:cubicBezTo>
                  <a:pt x="1298014" y="1316480"/>
                  <a:pt x="1302578" y="1316828"/>
                  <a:pt x="1307142" y="1317522"/>
                </a:cubicBezTo>
                <a:cubicBezTo>
                  <a:pt x="1311706" y="1318217"/>
                  <a:pt x="1315973" y="1319159"/>
                  <a:pt x="1319941" y="1320350"/>
                </a:cubicBezTo>
                <a:cubicBezTo>
                  <a:pt x="1323910" y="1321541"/>
                  <a:pt x="1327433" y="1322880"/>
                  <a:pt x="1330508" y="1324368"/>
                </a:cubicBezTo>
                <a:cubicBezTo>
                  <a:pt x="1333584" y="1325857"/>
                  <a:pt x="1335618" y="1327097"/>
                  <a:pt x="1336610" y="1328089"/>
                </a:cubicBezTo>
                <a:cubicBezTo>
                  <a:pt x="1337602" y="1329081"/>
                  <a:pt x="1338272" y="1329925"/>
                  <a:pt x="1338619" y="1330619"/>
                </a:cubicBezTo>
                <a:cubicBezTo>
                  <a:pt x="1338967" y="1331314"/>
                  <a:pt x="1339264" y="1332231"/>
                  <a:pt x="1339512" y="1333372"/>
                </a:cubicBezTo>
                <a:cubicBezTo>
                  <a:pt x="1339760" y="1334513"/>
                  <a:pt x="1339934" y="1335952"/>
                  <a:pt x="1340033" y="1337688"/>
                </a:cubicBezTo>
                <a:cubicBezTo>
                  <a:pt x="1340132" y="1339425"/>
                  <a:pt x="1340182" y="1341583"/>
                  <a:pt x="1340182" y="1344163"/>
                </a:cubicBezTo>
                <a:cubicBezTo>
                  <a:pt x="1340182" y="1347040"/>
                  <a:pt x="1340108" y="1349471"/>
                  <a:pt x="1339959" y="1351455"/>
                </a:cubicBezTo>
                <a:cubicBezTo>
                  <a:pt x="1339810" y="1353439"/>
                  <a:pt x="1339562" y="1355077"/>
                  <a:pt x="1339215" y="1356366"/>
                </a:cubicBezTo>
                <a:cubicBezTo>
                  <a:pt x="1338867" y="1357656"/>
                  <a:pt x="1338371" y="1358599"/>
                  <a:pt x="1337726" y="1359194"/>
                </a:cubicBezTo>
                <a:cubicBezTo>
                  <a:pt x="1337081" y="1359789"/>
                  <a:pt x="1336213" y="1360087"/>
                  <a:pt x="1335122" y="1360087"/>
                </a:cubicBezTo>
                <a:cubicBezTo>
                  <a:pt x="1334031" y="1360087"/>
                  <a:pt x="1332294" y="1359393"/>
                  <a:pt x="1329913" y="1358004"/>
                </a:cubicBezTo>
                <a:cubicBezTo>
                  <a:pt x="1327532" y="1356614"/>
                  <a:pt x="1324605" y="1355101"/>
                  <a:pt x="1321132" y="1353464"/>
                </a:cubicBezTo>
                <a:cubicBezTo>
                  <a:pt x="1317659" y="1351827"/>
                  <a:pt x="1313641" y="1350339"/>
                  <a:pt x="1309077" y="1348999"/>
                </a:cubicBezTo>
                <a:cubicBezTo>
                  <a:pt x="1304513" y="1347660"/>
                  <a:pt x="1299502" y="1346990"/>
                  <a:pt x="1294045" y="1346990"/>
                </a:cubicBezTo>
                <a:cubicBezTo>
                  <a:pt x="1289779" y="1346990"/>
                  <a:pt x="1286058" y="1347511"/>
                  <a:pt x="1282883" y="1348553"/>
                </a:cubicBezTo>
                <a:cubicBezTo>
                  <a:pt x="1279708" y="1349595"/>
                  <a:pt x="1277054" y="1351033"/>
                  <a:pt x="1274921" y="1352869"/>
                </a:cubicBezTo>
                <a:cubicBezTo>
                  <a:pt x="1272788" y="1354705"/>
                  <a:pt x="1271200" y="1356912"/>
                  <a:pt x="1270158" y="1359492"/>
                </a:cubicBezTo>
                <a:cubicBezTo>
                  <a:pt x="1269117" y="1362072"/>
                  <a:pt x="1268596" y="1364800"/>
                  <a:pt x="1268596" y="1367677"/>
                </a:cubicBezTo>
                <a:cubicBezTo>
                  <a:pt x="1268596" y="1371944"/>
                  <a:pt x="1269762" y="1375640"/>
                  <a:pt x="1272093" y="1378765"/>
                </a:cubicBezTo>
                <a:cubicBezTo>
                  <a:pt x="1274425" y="1381890"/>
                  <a:pt x="1277550" y="1384669"/>
                  <a:pt x="1281469" y="1387099"/>
                </a:cubicBezTo>
                <a:cubicBezTo>
                  <a:pt x="1285389" y="1389530"/>
                  <a:pt x="1289828" y="1391812"/>
                  <a:pt x="1294790" y="1393946"/>
                </a:cubicBezTo>
                <a:cubicBezTo>
                  <a:pt x="1299750" y="1396079"/>
                  <a:pt x="1304811" y="1398336"/>
                  <a:pt x="1309970" y="1400717"/>
                </a:cubicBezTo>
                <a:cubicBezTo>
                  <a:pt x="1315129" y="1403098"/>
                  <a:pt x="1320189" y="1405802"/>
                  <a:pt x="1325150" y="1408828"/>
                </a:cubicBezTo>
                <a:cubicBezTo>
                  <a:pt x="1330111" y="1411855"/>
                  <a:pt x="1334527" y="1415476"/>
                  <a:pt x="1338396" y="1419693"/>
                </a:cubicBezTo>
                <a:cubicBezTo>
                  <a:pt x="1342266" y="1423910"/>
                  <a:pt x="1345391" y="1428871"/>
                  <a:pt x="1347772" y="1434576"/>
                </a:cubicBezTo>
                <a:cubicBezTo>
                  <a:pt x="1350153" y="1440281"/>
                  <a:pt x="1351344" y="1447003"/>
                  <a:pt x="1351344" y="1454742"/>
                </a:cubicBezTo>
                <a:cubicBezTo>
                  <a:pt x="1351344" y="1464862"/>
                  <a:pt x="1349459" y="1473742"/>
                  <a:pt x="1345689" y="1481382"/>
                </a:cubicBezTo>
                <a:cubicBezTo>
                  <a:pt x="1341918" y="1489022"/>
                  <a:pt x="1336809" y="1495397"/>
                  <a:pt x="1330359" y="1500506"/>
                </a:cubicBezTo>
                <a:cubicBezTo>
                  <a:pt x="1323910" y="1505616"/>
                  <a:pt x="1316370" y="1509461"/>
                  <a:pt x="1307737" y="1512041"/>
                </a:cubicBezTo>
                <a:cubicBezTo>
                  <a:pt x="1299105" y="1514620"/>
                  <a:pt x="1289878" y="1515910"/>
                  <a:pt x="1280055" y="1515910"/>
                </a:cubicBezTo>
                <a:cubicBezTo>
                  <a:pt x="1273408" y="1515910"/>
                  <a:pt x="1267231" y="1515365"/>
                  <a:pt x="1261526" y="1514273"/>
                </a:cubicBezTo>
                <a:cubicBezTo>
                  <a:pt x="1255821" y="1513182"/>
                  <a:pt x="1250786" y="1511867"/>
                  <a:pt x="1246420" y="1510329"/>
                </a:cubicBezTo>
                <a:cubicBezTo>
                  <a:pt x="1242055" y="1508791"/>
                  <a:pt x="1238408" y="1507179"/>
                  <a:pt x="1235481" y="1505492"/>
                </a:cubicBezTo>
                <a:cubicBezTo>
                  <a:pt x="1232554" y="1503806"/>
                  <a:pt x="1230446" y="1502317"/>
                  <a:pt x="1229156" y="1501027"/>
                </a:cubicBezTo>
                <a:cubicBezTo>
                  <a:pt x="1227866" y="1499738"/>
                  <a:pt x="1226949" y="1497877"/>
                  <a:pt x="1226403" y="1495446"/>
                </a:cubicBezTo>
                <a:cubicBezTo>
                  <a:pt x="1225857" y="1493015"/>
                  <a:pt x="1225584" y="1489518"/>
                  <a:pt x="1225584" y="1484954"/>
                </a:cubicBezTo>
                <a:cubicBezTo>
                  <a:pt x="1225584" y="1481878"/>
                  <a:pt x="1225684" y="1479298"/>
                  <a:pt x="1225882" y="1477215"/>
                </a:cubicBezTo>
                <a:cubicBezTo>
                  <a:pt x="1226081" y="1475131"/>
                  <a:pt x="1226403" y="1473445"/>
                  <a:pt x="1226850" y="1472155"/>
                </a:cubicBezTo>
                <a:cubicBezTo>
                  <a:pt x="1227296" y="1470865"/>
                  <a:pt x="1227891" y="1469947"/>
                  <a:pt x="1228635" y="1469401"/>
                </a:cubicBezTo>
                <a:cubicBezTo>
                  <a:pt x="1229380" y="1468856"/>
                  <a:pt x="1230248" y="1468583"/>
                  <a:pt x="1231240" y="1468583"/>
                </a:cubicBezTo>
                <a:cubicBezTo>
                  <a:pt x="1232629" y="1468583"/>
                  <a:pt x="1234589" y="1469401"/>
                  <a:pt x="1237119" y="1471039"/>
                </a:cubicBezTo>
                <a:cubicBezTo>
                  <a:pt x="1239649" y="1472676"/>
                  <a:pt x="1242898" y="1474486"/>
                  <a:pt x="1246867" y="1476471"/>
                </a:cubicBezTo>
                <a:cubicBezTo>
                  <a:pt x="1250836" y="1478455"/>
                  <a:pt x="1255573" y="1480266"/>
                  <a:pt x="1261080" y="1481903"/>
                </a:cubicBezTo>
                <a:cubicBezTo>
                  <a:pt x="1266587" y="1483540"/>
                  <a:pt x="1272961" y="1484359"/>
                  <a:pt x="1280204" y="1484359"/>
                </a:cubicBezTo>
                <a:cubicBezTo>
                  <a:pt x="1284967" y="1484359"/>
                  <a:pt x="1289233" y="1483788"/>
                  <a:pt x="1293004" y="1482647"/>
                </a:cubicBezTo>
                <a:cubicBezTo>
                  <a:pt x="1296774" y="1481506"/>
                  <a:pt x="1299974" y="1479894"/>
                  <a:pt x="1302603" y="1477810"/>
                </a:cubicBezTo>
                <a:cubicBezTo>
                  <a:pt x="1305232" y="1475727"/>
                  <a:pt x="1307241" y="1473147"/>
                  <a:pt x="1308630" y="1470071"/>
                </a:cubicBezTo>
                <a:cubicBezTo>
                  <a:pt x="1310020" y="1466995"/>
                  <a:pt x="1310714" y="1463572"/>
                  <a:pt x="1310714" y="1459802"/>
                </a:cubicBezTo>
                <a:cubicBezTo>
                  <a:pt x="1310714" y="1455436"/>
                  <a:pt x="1309524" y="1451691"/>
                  <a:pt x="1307142" y="1448565"/>
                </a:cubicBezTo>
                <a:cubicBezTo>
                  <a:pt x="1304761" y="1445440"/>
                  <a:pt x="1301660" y="1442662"/>
                  <a:pt x="1297841" y="1440231"/>
                </a:cubicBezTo>
                <a:cubicBezTo>
                  <a:pt x="1294021" y="1437800"/>
                  <a:pt x="1289680" y="1435518"/>
                  <a:pt x="1284818" y="1433385"/>
                </a:cubicBezTo>
                <a:cubicBezTo>
                  <a:pt x="1279956" y="1431252"/>
                  <a:pt x="1274946" y="1428995"/>
                  <a:pt x="1269786" y="1426613"/>
                </a:cubicBezTo>
                <a:cubicBezTo>
                  <a:pt x="1264627" y="1424232"/>
                  <a:pt x="1259616" y="1421528"/>
                  <a:pt x="1254755" y="1418502"/>
                </a:cubicBezTo>
                <a:cubicBezTo>
                  <a:pt x="1249893" y="1415476"/>
                  <a:pt x="1245552" y="1411855"/>
                  <a:pt x="1241732" y="1407638"/>
                </a:cubicBezTo>
                <a:cubicBezTo>
                  <a:pt x="1237912" y="1403421"/>
                  <a:pt x="1234812" y="1398435"/>
                  <a:pt x="1232431" y="1392680"/>
                </a:cubicBezTo>
                <a:cubicBezTo>
                  <a:pt x="1230049" y="1386926"/>
                  <a:pt x="1228859" y="1380030"/>
                  <a:pt x="1228859" y="1371993"/>
                </a:cubicBezTo>
                <a:cubicBezTo>
                  <a:pt x="1228859" y="1362766"/>
                  <a:pt x="1230570" y="1354655"/>
                  <a:pt x="1233993" y="1347660"/>
                </a:cubicBezTo>
                <a:cubicBezTo>
                  <a:pt x="1237416" y="1340665"/>
                  <a:pt x="1242030" y="1334861"/>
                  <a:pt x="1247834" y="1330247"/>
                </a:cubicBezTo>
                <a:cubicBezTo>
                  <a:pt x="1253638" y="1325633"/>
                  <a:pt x="1260485" y="1322186"/>
                  <a:pt x="1268372" y="1319904"/>
                </a:cubicBezTo>
                <a:cubicBezTo>
                  <a:pt x="1276260" y="1317622"/>
                  <a:pt x="1284620" y="1316480"/>
                  <a:pt x="1293450" y="1316480"/>
                </a:cubicBezTo>
                <a:close/>
                <a:moveTo>
                  <a:pt x="958587" y="1310379"/>
                </a:moveTo>
                <a:cubicBezTo>
                  <a:pt x="966921" y="1310379"/>
                  <a:pt x="972577" y="1311792"/>
                  <a:pt x="975553" y="1314620"/>
                </a:cubicBezTo>
                <a:cubicBezTo>
                  <a:pt x="978530" y="1317448"/>
                  <a:pt x="980018" y="1322483"/>
                  <a:pt x="980018" y="1329726"/>
                </a:cubicBezTo>
                <a:cubicBezTo>
                  <a:pt x="980018" y="1337267"/>
                  <a:pt x="978480" y="1342476"/>
                  <a:pt x="975404" y="1345353"/>
                </a:cubicBezTo>
                <a:cubicBezTo>
                  <a:pt x="972329" y="1348230"/>
                  <a:pt x="966624" y="1349669"/>
                  <a:pt x="958289" y="1349669"/>
                </a:cubicBezTo>
                <a:cubicBezTo>
                  <a:pt x="949856" y="1349669"/>
                  <a:pt x="944175" y="1348280"/>
                  <a:pt x="941248" y="1345502"/>
                </a:cubicBezTo>
                <a:cubicBezTo>
                  <a:pt x="938321" y="1342724"/>
                  <a:pt x="936858" y="1337713"/>
                  <a:pt x="936858" y="1330470"/>
                </a:cubicBezTo>
                <a:cubicBezTo>
                  <a:pt x="936858" y="1322930"/>
                  <a:pt x="938371" y="1317696"/>
                  <a:pt x="941397" y="1314769"/>
                </a:cubicBezTo>
                <a:cubicBezTo>
                  <a:pt x="944423" y="1311842"/>
                  <a:pt x="950153" y="1310379"/>
                  <a:pt x="958587" y="1310379"/>
                </a:cubicBezTo>
                <a:close/>
                <a:moveTo>
                  <a:pt x="882238" y="1305318"/>
                </a:moveTo>
                <a:cubicBezTo>
                  <a:pt x="885909" y="1305318"/>
                  <a:pt x="888935" y="1305467"/>
                  <a:pt x="891317" y="1305765"/>
                </a:cubicBezTo>
                <a:cubicBezTo>
                  <a:pt x="893698" y="1306063"/>
                  <a:pt x="895608" y="1306484"/>
                  <a:pt x="897046" y="1307030"/>
                </a:cubicBezTo>
                <a:cubicBezTo>
                  <a:pt x="898485" y="1307576"/>
                  <a:pt x="899502" y="1308245"/>
                  <a:pt x="900097" y="1309039"/>
                </a:cubicBezTo>
                <a:cubicBezTo>
                  <a:pt x="900693" y="1309833"/>
                  <a:pt x="900990" y="1310726"/>
                  <a:pt x="900990" y="1311718"/>
                </a:cubicBezTo>
                <a:lnTo>
                  <a:pt x="900990" y="1507427"/>
                </a:lnTo>
                <a:cubicBezTo>
                  <a:pt x="900990" y="1508419"/>
                  <a:pt x="900693" y="1509287"/>
                  <a:pt x="900097" y="1510031"/>
                </a:cubicBezTo>
                <a:cubicBezTo>
                  <a:pt x="899502" y="1510776"/>
                  <a:pt x="898485" y="1511396"/>
                  <a:pt x="897046" y="1511892"/>
                </a:cubicBezTo>
                <a:cubicBezTo>
                  <a:pt x="895608" y="1512388"/>
                  <a:pt x="893698" y="1512760"/>
                  <a:pt x="891317" y="1513008"/>
                </a:cubicBezTo>
                <a:cubicBezTo>
                  <a:pt x="888935" y="1513256"/>
                  <a:pt x="885909" y="1513380"/>
                  <a:pt x="882238" y="1513380"/>
                </a:cubicBezTo>
                <a:cubicBezTo>
                  <a:pt x="878567" y="1513380"/>
                  <a:pt x="875541" y="1513256"/>
                  <a:pt x="873160" y="1513008"/>
                </a:cubicBezTo>
                <a:cubicBezTo>
                  <a:pt x="870778" y="1512760"/>
                  <a:pt x="868868" y="1512388"/>
                  <a:pt x="867429" y="1511892"/>
                </a:cubicBezTo>
                <a:cubicBezTo>
                  <a:pt x="865991" y="1511396"/>
                  <a:pt x="864974" y="1510776"/>
                  <a:pt x="864379" y="1510031"/>
                </a:cubicBezTo>
                <a:cubicBezTo>
                  <a:pt x="863783" y="1509287"/>
                  <a:pt x="863486" y="1508419"/>
                  <a:pt x="863486" y="1507427"/>
                </a:cubicBezTo>
                <a:lnTo>
                  <a:pt x="863486" y="1311718"/>
                </a:lnTo>
                <a:cubicBezTo>
                  <a:pt x="863486" y="1310726"/>
                  <a:pt x="863783" y="1309833"/>
                  <a:pt x="864379" y="1309039"/>
                </a:cubicBezTo>
                <a:cubicBezTo>
                  <a:pt x="864974" y="1308245"/>
                  <a:pt x="865991" y="1307576"/>
                  <a:pt x="867429" y="1307030"/>
                </a:cubicBezTo>
                <a:cubicBezTo>
                  <a:pt x="868868" y="1306484"/>
                  <a:pt x="870778" y="1306063"/>
                  <a:pt x="873160" y="1305765"/>
                </a:cubicBezTo>
                <a:cubicBezTo>
                  <a:pt x="875541" y="1305467"/>
                  <a:pt x="878567" y="1305318"/>
                  <a:pt x="882238" y="1305318"/>
                </a:cubicBezTo>
                <a:close/>
                <a:moveTo>
                  <a:pt x="463138" y="1305318"/>
                </a:moveTo>
                <a:cubicBezTo>
                  <a:pt x="466809" y="1305318"/>
                  <a:pt x="469835" y="1305467"/>
                  <a:pt x="472216" y="1305765"/>
                </a:cubicBezTo>
                <a:cubicBezTo>
                  <a:pt x="474598" y="1306063"/>
                  <a:pt x="476508" y="1306484"/>
                  <a:pt x="477946" y="1307030"/>
                </a:cubicBezTo>
                <a:cubicBezTo>
                  <a:pt x="479385" y="1307576"/>
                  <a:pt x="480402" y="1308245"/>
                  <a:pt x="480997" y="1309039"/>
                </a:cubicBezTo>
                <a:cubicBezTo>
                  <a:pt x="481593" y="1309833"/>
                  <a:pt x="481890" y="1310726"/>
                  <a:pt x="481890" y="1311718"/>
                </a:cubicBezTo>
                <a:lnTo>
                  <a:pt x="481890" y="1385090"/>
                </a:lnTo>
                <a:cubicBezTo>
                  <a:pt x="488339" y="1378740"/>
                  <a:pt x="494913" y="1374003"/>
                  <a:pt x="501610" y="1370877"/>
                </a:cubicBezTo>
                <a:cubicBezTo>
                  <a:pt x="508307" y="1367752"/>
                  <a:pt x="515277" y="1366189"/>
                  <a:pt x="522520" y="1366189"/>
                </a:cubicBezTo>
                <a:cubicBezTo>
                  <a:pt x="531549" y="1366189"/>
                  <a:pt x="539164" y="1367677"/>
                  <a:pt x="545365" y="1370654"/>
                </a:cubicBezTo>
                <a:cubicBezTo>
                  <a:pt x="551567" y="1373630"/>
                  <a:pt x="556577" y="1377698"/>
                  <a:pt x="560397" y="1382858"/>
                </a:cubicBezTo>
                <a:cubicBezTo>
                  <a:pt x="564217" y="1388017"/>
                  <a:pt x="566970" y="1394045"/>
                  <a:pt x="568657" y="1400940"/>
                </a:cubicBezTo>
                <a:cubicBezTo>
                  <a:pt x="570344" y="1407836"/>
                  <a:pt x="571187" y="1416195"/>
                  <a:pt x="571187" y="1426018"/>
                </a:cubicBezTo>
                <a:lnTo>
                  <a:pt x="571187" y="1507427"/>
                </a:lnTo>
                <a:cubicBezTo>
                  <a:pt x="571187" y="1508419"/>
                  <a:pt x="570889" y="1509287"/>
                  <a:pt x="570294" y="1510031"/>
                </a:cubicBezTo>
                <a:cubicBezTo>
                  <a:pt x="569699" y="1510776"/>
                  <a:pt x="568707" y="1511396"/>
                  <a:pt x="567318" y="1511892"/>
                </a:cubicBezTo>
                <a:cubicBezTo>
                  <a:pt x="565929" y="1512388"/>
                  <a:pt x="564019" y="1512760"/>
                  <a:pt x="561588" y="1513008"/>
                </a:cubicBezTo>
                <a:cubicBezTo>
                  <a:pt x="559157" y="1513256"/>
                  <a:pt x="556155" y="1513380"/>
                  <a:pt x="552584" y="1513380"/>
                </a:cubicBezTo>
                <a:cubicBezTo>
                  <a:pt x="548912" y="1513380"/>
                  <a:pt x="545862" y="1513256"/>
                  <a:pt x="543431" y="1513008"/>
                </a:cubicBezTo>
                <a:cubicBezTo>
                  <a:pt x="541000" y="1512760"/>
                  <a:pt x="539090" y="1512388"/>
                  <a:pt x="537701" y="1511892"/>
                </a:cubicBezTo>
                <a:cubicBezTo>
                  <a:pt x="536312" y="1511396"/>
                  <a:pt x="535320" y="1510776"/>
                  <a:pt x="534724" y="1510031"/>
                </a:cubicBezTo>
                <a:cubicBezTo>
                  <a:pt x="534129" y="1509287"/>
                  <a:pt x="533831" y="1508419"/>
                  <a:pt x="533831" y="1507427"/>
                </a:cubicBezTo>
                <a:lnTo>
                  <a:pt x="533831" y="1431673"/>
                </a:lnTo>
                <a:cubicBezTo>
                  <a:pt x="533831" y="1425224"/>
                  <a:pt x="533360" y="1420164"/>
                  <a:pt x="532417" y="1416493"/>
                </a:cubicBezTo>
                <a:cubicBezTo>
                  <a:pt x="531475" y="1412822"/>
                  <a:pt x="530111" y="1409672"/>
                  <a:pt x="528325" y="1407042"/>
                </a:cubicBezTo>
                <a:cubicBezTo>
                  <a:pt x="526539" y="1404413"/>
                  <a:pt x="524232" y="1402379"/>
                  <a:pt x="521404" y="1400940"/>
                </a:cubicBezTo>
                <a:cubicBezTo>
                  <a:pt x="518576" y="1399502"/>
                  <a:pt x="515277" y="1398782"/>
                  <a:pt x="511507" y="1398782"/>
                </a:cubicBezTo>
                <a:cubicBezTo>
                  <a:pt x="506745" y="1398782"/>
                  <a:pt x="501932" y="1400519"/>
                  <a:pt x="497071" y="1403991"/>
                </a:cubicBezTo>
                <a:cubicBezTo>
                  <a:pt x="492209" y="1407464"/>
                  <a:pt x="487149" y="1412524"/>
                  <a:pt x="481890" y="1419172"/>
                </a:cubicBezTo>
                <a:lnTo>
                  <a:pt x="481890" y="1507427"/>
                </a:lnTo>
                <a:cubicBezTo>
                  <a:pt x="481890" y="1508419"/>
                  <a:pt x="481593" y="1509287"/>
                  <a:pt x="480997" y="1510031"/>
                </a:cubicBezTo>
                <a:cubicBezTo>
                  <a:pt x="480402" y="1510776"/>
                  <a:pt x="479385" y="1511396"/>
                  <a:pt x="477946" y="1511892"/>
                </a:cubicBezTo>
                <a:cubicBezTo>
                  <a:pt x="476508" y="1512388"/>
                  <a:pt x="474598" y="1512760"/>
                  <a:pt x="472216" y="1513008"/>
                </a:cubicBezTo>
                <a:cubicBezTo>
                  <a:pt x="469835" y="1513256"/>
                  <a:pt x="466809" y="1513380"/>
                  <a:pt x="463138" y="1513380"/>
                </a:cubicBezTo>
                <a:cubicBezTo>
                  <a:pt x="459467" y="1513380"/>
                  <a:pt x="456441" y="1513256"/>
                  <a:pt x="454059" y="1513008"/>
                </a:cubicBezTo>
                <a:cubicBezTo>
                  <a:pt x="451678" y="1512760"/>
                  <a:pt x="449768" y="1512388"/>
                  <a:pt x="448329" y="1511892"/>
                </a:cubicBezTo>
                <a:cubicBezTo>
                  <a:pt x="446891" y="1511396"/>
                  <a:pt x="445874" y="1510776"/>
                  <a:pt x="445279" y="1510031"/>
                </a:cubicBezTo>
                <a:cubicBezTo>
                  <a:pt x="444683" y="1509287"/>
                  <a:pt x="444386" y="1508419"/>
                  <a:pt x="444386" y="1507427"/>
                </a:cubicBezTo>
                <a:lnTo>
                  <a:pt x="444386" y="1311718"/>
                </a:lnTo>
                <a:cubicBezTo>
                  <a:pt x="444386" y="1310726"/>
                  <a:pt x="444683" y="1309833"/>
                  <a:pt x="445279" y="1309039"/>
                </a:cubicBezTo>
                <a:cubicBezTo>
                  <a:pt x="445874" y="1308245"/>
                  <a:pt x="446891" y="1307576"/>
                  <a:pt x="448329" y="1307030"/>
                </a:cubicBezTo>
                <a:cubicBezTo>
                  <a:pt x="449768" y="1306484"/>
                  <a:pt x="451678" y="1306063"/>
                  <a:pt x="454059" y="1305765"/>
                </a:cubicBezTo>
                <a:cubicBezTo>
                  <a:pt x="456441" y="1305467"/>
                  <a:pt x="459467" y="1305318"/>
                  <a:pt x="463138" y="1305318"/>
                </a:cubicBezTo>
                <a:close/>
                <a:moveTo>
                  <a:pt x="1784136" y="1304128"/>
                </a:moveTo>
                <a:cubicBezTo>
                  <a:pt x="1788006" y="1304128"/>
                  <a:pt x="1791677" y="1304450"/>
                  <a:pt x="1795150" y="1305095"/>
                </a:cubicBezTo>
                <a:cubicBezTo>
                  <a:pt x="1798622" y="1305740"/>
                  <a:pt x="1801351" y="1306435"/>
                  <a:pt x="1803335" y="1307179"/>
                </a:cubicBezTo>
                <a:cubicBezTo>
                  <a:pt x="1805320" y="1307923"/>
                  <a:pt x="1806659" y="1308617"/>
                  <a:pt x="1807354" y="1309262"/>
                </a:cubicBezTo>
                <a:cubicBezTo>
                  <a:pt x="1808048" y="1309907"/>
                  <a:pt x="1808619" y="1310850"/>
                  <a:pt x="1809065" y="1312090"/>
                </a:cubicBezTo>
                <a:cubicBezTo>
                  <a:pt x="1809512" y="1313330"/>
                  <a:pt x="1809834" y="1314918"/>
                  <a:pt x="1810032" y="1316853"/>
                </a:cubicBezTo>
                <a:cubicBezTo>
                  <a:pt x="1810231" y="1318787"/>
                  <a:pt x="1810330" y="1321193"/>
                  <a:pt x="1810330" y="1324071"/>
                </a:cubicBezTo>
                <a:cubicBezTo>
                  <a:pt x="1810330" y="1326948"/>
                  <a:pt x="1810231" y="1329255"/>
                  <a:pt x="1810032" y="1330991"/>
                </a:cubicBezTo>
                <a:cubicBezTo>
                  <a:pt x="1809834" y="1332728"/>
                  <a:pt x="1809537" y="1334067"/>
                  <a:pt x="1809140" y="1335010"/>
                </a:cubicBezTo>
                <a:cubicBezTo>
                  <a:pt x="1808743" y="1335952"/>
                  <a:pt x="1808296" y="1336597"/>
                  <a:pt x="1807800" y="1336944"/>
                </a:cubicBezTo>
                <a:cubicBezTo>
                  <a:pt x="1807304" y="1337292"/>
                  <a:pt x="1806758" y="1337465"/>
                  <a:pt x="1806163" y="1337465"/>
                </a:cubicBezTo>
                <a:cubicBezTo>
                  <a:pt x="1805468" y="1337465"/>
                  <a:pt x="1804700" y="1337292"/>
                  <a:pt x="1803856" y="1336944"/>
                </a:cubicBezTo>
                <a:cubicBezTo>
                  <a:pt x="1803013" y="1336597"/>
                  <a:pt x="1801971" y="1336225"/>
                  <a:pt x="1800731" y="1335828"/>
                </a:cubicBezTo>
                <a:cubicBezTo>
                  <a:pt x="1799491" y="1335431"/>
                  <a:pt x="1798027" y="1335059"/>
                  <a:pt x="1796340" y="1334712"/>
                </a:cubicBezTo>
                <a:cubicBezTo>
                  <a:pt x="1794654" y="1334365"/>
                  <a:pt x="1792669" y="1334191"/>
                  <a:pt x="1790387" y="1334191"/>
                </a:cubicBezTo>
                <a:cubicBezTo>
                  <a:pt x="1787708" y="1334191"/>
                  <a:pt x="1785402" y="1334613"/>
                  <a:pt x="1783467" y="1335456"/>
                </a:cubicBezTo>
                <a:cubicBezTo>
                  <a:pt x="1781532" y="1336299"/>
                  <a:pt x="1779920" y="1337639"/>
                  <a:pt x="1778630" y="1339474"/>
                </a:cubicBezTo>
                <a:cubicBezTo>
                  <a:pt x="1777340" y="1341310"/>
                  <a:pt x="1776397" y="1343691"/>
                  <a:pt x="1775802" y="1346618"/>
                </a:cubicBezTo>
                <a:cubicBezTo>
                  <a:pt x="1775207" y="1349545"/>
                  <a:pt x="1774909" y="1353142"/>
                  <a:pt x="1774909" y="1357408"/>
                </a:cubicBezTo>
                <a:lnTo>
                  <a:pt x="1774909" y="1369612"/>
                </a:lnTo>
                <a:lnTo>
                  <a:pt x="1799168" y="1369612"/>
                </a:lnTo>
                <a:cubicBezTo>
                  <a:pt x="1800061" y="1369612"/>
                  <a:pt x="1800880" y="1369860"/>
                  <a:pt x="1801624" y="1370356"/>
                </a:cubicBezTo>
                <a:cubicBezTo>
                  <a:pt x="1802368" y="1370852"/>
                  <a:pt x="1802988" y="1371671"/>
                  <a:pt x="1803484" y="1372812"/>
                </a:cubicBezTo>
                <a:cubicBezTo>
                  <a:pt x="1803980" y="1373953"/>
                  <a:pt x="1804352" y="1375516"/>
                  <a:pt x="1804600" y="1377500"/>
                </a:cubicBezTo>
                <a:cubicBezTo>
                  <a:pt x="1804848" y="1379484"/>
                  <a:pt x="1804972" y="1381915"/>
                  <a:pt x="1804972" y="1384793"/>
                </a:cubicBezTo>
                <a:cubicBezTo>
                  <a:pt x="1804972" y="1390250"/>
                  <a:pt x="1804476" y="1394144"/>
                  <a:pt x="1803484" y="1396476"/>
                </a:cubicBezTo>
                <a:cubicBezTo>
                  <a:pt x="1802492" y="1398807"/>
                  <a:pt x="1801053" y="1399973"/>
                  <a:pt x="1799168" y="1399973"/>
                </a:cubicBezTo>
                <a:lnTo>
                  <a:pt x="1774909" y="1399973"/>
                </a:lnTo>
                <a:lnTo>
                  <a:pt x="1774909" y="1507427"/>
                </a:lnTo>
                <a:cubicBezTo>
                  <a:pt x="1774909" y="1508419"/>
                  <a:pt x="1774611" y="1509287"/>
                  <a:pt x="1774016" y="1510031"/>
                </a:cubicBezTo>
                <a:cubicBezTo>
                  <a:pt x="1773421" y="1510776"/>
                  <a:pt x="1772429" y="1511396"/>
                  <a:pt x="1771040" y="1511892"/>
                </a:cubicBezTo>
                <a:cubicBezTo>
                  <a:pt x="1769651" y="1512388"/>
                  <a:pt x="1767716" y="1512760"/>
                  <a:pt x="1765235" y="1513008"/>
                </a:cubicBezTo>
                <a:cubicBezTo>
                  <a:pt x="1762755" y="1513256"/>
                  <a:pt x="1759729" y="1513380"/>
                  <a:pt x="1756157" y="1513380"/>
                </a:cubicBezTo>
                <a:cubicBezTo>
                  <a:pt x="1752585" y="1513380"/>
                  <a:pt x="1749584" y="1513256"/>
                  <a:pt x="1747153" y="1513008"/>
                </a:cubicBezTo>
                <a:cubicBezTo>
                  <a:pt x="1744722" y="1512760"/>
                  <a:pt x="1742787" y="1512388"/>
                  <a:pt x="1741348" y="1511892"/>
                </a:cubicBezTo>
                <a:cubicBezTo>
                  <a:pt x="1739910" y="1511396"/>
                  <a:pt x="1738918" y="1510776"/>
                  <a:pt x="1738372" y="1510031"/>
                </a:cubicBezTo>
                <a:cubicBezTo>
                  <a:pt x="1737826" y="1509287"/>
                  <a:pt x="1737553" y="1508419"/>
                  <a:pt x="1737553" y="1507427"/>
                </a:cubicBezTo>
                <a:lnTo>
                  <a:pt x="1737553" y="1399973"/>
                </a:lnTo>
                <a:lnTo>
                  <a:pt x="1720884" y="1399973"/>
                </a:lnTo>
                <a:cubicBezTo>
                  <a:pt x="1718999" y="1399973"/>
                  <a:pt x="1717585" y="1398807"/>
                  <a:pt x="1716643" y="1396476"/>
                </a:cubicBezTo>
                <a:cubicBezTo>
                  <a:pt x="1715700" y="1394144"/>
                  <a:pt x="1715229" y="1390250"/>
                  <a:pt x="1715229" y="1384793"/>
                </a:cubicBezTo>
                <a:cubicBezTo>
                  <a:pt x="1715229" y="1381915"/>
                  <a:pt x="1715353" y="1379484"/>
                  <a:pt x="1715601" y="1377500"/>
                </a:cubicBezTo>
                <a:cubicBezTo>
                  <a:pt x="1715849" y="1375516"/>
                  <a:pt x="1716196" y="1373953"/>
                  <a:pt x="1716643" y="1372812"/>
                </a:cubicBezTo>
                <a:cubicBezTo>
                  <a:pt x="1717089" y="1371671"/>
                  <a:pt x="1717685" y="1370852"/>
                  <a:pt x="1718429" y="1370356"/>
                </a:cubicBezTo>
                <a:cubicBezTo>
                  <a:pt x="1719173" y="1369860"/>
                  <a:pt x="1720041" y="1369612"/>
                  <a:pt x="1721033" y="1369612"/>
                </a:cubicBezTo>
                <a:lnTo>
                  <a:pt x="1737553" y="1369612"/>
                </a:lnTo>
                <a:lnTo>
                  <a:pt x="1737553" y="1358450"/>
                </a:lnTo>
                <a:cubicBezTo>
                  <a:pt x="1737553" y="1349421"/>
                  <a:pt x="1738446" y="1341508"/>
                  <a:pt x="1740232" y="1334712"/>
                </a:cubicBezTo>
                <a:cubicBezTo>
                  <a:pt x="1742018" y="1327915"/>
                  <a:pt x="1744821" y="1322260"/>
                  <a:pt x="1748641" y="1317746"/>
                </a:cubicBezTo>
                <a:cubicBezTo>
                  <a:pt x="1752461" y="1313231"/>
                  <a:pt x="1757322" y="1309833"/>
                  <a:pt x="1763226" y="1307551"/>
                </a:cubicBezTo>
                <a:cubicBezTo>
                  <a:pt x="1769130" y="1305269"/>
                  <a:pt x="1776100" y="1304128"/>
                  <a:pt x="1784136" y="1304128"/>
                </a:cubicBezTo>
                <a:close/>
                <a:moveTo>
                  <a:pt x="1688886" y="1304128"/>
                </a:moveTo>
                <a:cubicBezTo>
                  <a:pt x="1692756" y="1304128"/>
                  <a:pt x="1696427" y="1304450"/>
                  <a:pt x="1699900" y="1305095"/>
                </a:cubicBezTo>
                <a:cubicBezTo>
                  <a:pt x="1703372" y="1305740"/>
                  <a:pt x="1706101" y="1306435"/>
                  <a:pt x="1708085" y="1307179"/>
                </a:cubicBezTo>
                <a:cubicBezTo>
                  <a:pt x="1710070" y="1307923"/>
                  <a:pt x="1711409" y="1308617"/>
                  <a:pt x="1712104" y="1309262"/>
                </a:cubicBezTo>
                <a:cubicBezTo>
                  <a:pt x="1712798" y="1309907"/>
                  <a:pt x="1713369" y="1310850"/>
                  <a:pt x="1713815" y="1312090"/>
                </a:cubicBezTo>
                <a:cubicBezTo>
                  <a:pt x="1714262" y="1313330"/>
                  <a:pt x="1714584" y="1314918"/>
                  <a:pt x="1714783" y="1316853"/>
                </a:cubicBezTo>
                <a:cubicBezTo>
                  <a:pt x="1714981" y="1318787"/>
                  <a:pt x="1715080" y="1321193"/>
                  <a:pt x="1715080" y="1324071"/>
                </a:cubicBezTo>
                <a:cubicBezTo>
                  <a:pt x="1715080" y="1326948"/>
                  <a:pt x="1714981" y="1329255"/>
                  <a:pt x="1714783" y="1330991"/>
                </a:cubicBezTo>
                <a:cubicBezTo>
                  <a:pt x="1714584" y="1332728"/>
                  <a:pt x="1714286" y="1334067"/>
                  <a:pt x="1713889" y="1335010"/>
                </a:cubicBezTo>
                <a:cubicBezTo>
                  <a:pt x="1713493" y="1335952"/>
                  <a:pt x="1713046" y="1336597"/>
                  <a:pt x="1712550" y="1336944"/>
                </a:cubicBezTo>
                <a:cubicBezTo>
                  <a:pt x="1712054" y="1337292"/>
                  <a:pt x="1711508" y="1337465"/>
                  <a:pt x="1710913" y="1337465"/>
                </a:cubicBezTo>
                <a:cubicBezTo>
                  <a:pt x="1710218" y="1337465"/>
                  <a:pt x="1709450" y="1337292"/>
                  <a:pt x="1708606" y="1336944"/>
                </a:cubicBezTo>
                <a:cubicBezTo>
                  <a:pt x="1707763" y="1336597"/>
                  <a:pt x="1706721" y="1336225"/>
                  <a:pt x="1705481" y="1335828"/>
                </a:cubicBezTo>
                <a:cubicBezTo>
                  <a:pt x="1704241" y="1335431"/>
                  <a:pt x="1702777" y="1335059"/>
                  <a:pt x="1701090" y="1334712"/>
                </a:cubicBezTo>
                <a:cubicBezTo>
                  <a:pt x="1699404" y="1334365"/>
                  <a:pt x="1697419" y="1334191"/>
                  <a:pt x="1695137" y="1334191"/>
                </a:cubicBezTo>
                <a:cubicBezTo>
                  <a:pt x="1692458" y="1334191"/>
                  <a:pt x="1690151" y="1334613"/>
                  <a:pt x="1688217" y="1335456"/>
                </a:cubicBezTo>
                <a:cubicBezTo>
                  <a:pt x="1686282" y="1336299"/>
                  <a:pt x="1684670" y="1337639"/>
                  <a:pt x="1683380" y="1339474"/>
                </a:cubicBezTo>
                <a:cubicBezTo>
                  <a:pt x="1682090" y="1341310"/>
                  <a:pt x="1681147" y="1343691"/>
                  <a:pt x="1680552" y="1346618"/>
                </a:cubicBezTo>
                <a:cubicBezTo>
                  <a:pt x="1679957" y="1349545"/>
                  <a:pt x="1679659" y="1353142"/>
                  <a:pt x="1679659" y="1357408"/>
                </a:cubicBezTo>
                <a:lnTo>
                  <a:pt x="1679659" y="1369612"/>
                </a:lnTo>
                <a:lnTo>
                  <a:pt x="1703918" y="1369612"/>
                </a:lnTo>
                <a:cubicBezTo>
                  <a:pt x="1704811" y="1369612"/>
                  <a:pt x="1705630" y="1369860"/>
                  <a:pt x="1706374" y="1370356"/>
                </a:cubicBezTo>
                <a:cubicBezTo>
                  <a:pt x="1707118" y="1370852"/>
                  <a:pt x="1707738" y="1371671"/>
                  <a:pt x="1708234" y="1372812"/>
                </a:cubicBezTo>
                <a:cubicBezTo>
                  <a:pt x="1708730" y="1373953"/>
                  <a:pt x="1709102" y="1375516"/>
                  <a:pt x="1709350" y="1377500"/>
                </a:cubicBezTo>
                <a:cubicBezTo>
                  <a:pt x="1709598" y="1379484"/>
                  <a:pt x="1709722" y="1381915"/>
                  <a:pt x="1709722" y="1384793"/>
                </a:cubicBezTo>
                <a:cubicBezTo>
                  <a:pt x="1709722" y="1390250"/>
                  <a:pt x="1709226" y="1394144"/>
                  <a:pt x="1708234" y="1396476"/>
                </a:cubicBezTo>
                <a:cubicBezTo>
                  <a:pt x="1707242" y="1398807"/>
                  <a:pt x="1705803" y="1399973"/>
                  <a:pt x="1703918" y="1399973"/>
                </a:cubicBezTo>
                <a:lnTo>
                  <a:pt x="1679659" y="1399973"/>
                </a:lnTo>
                <a:lnTo>
                  <a:pt x="1679659" y="1507427"/>
                </a:lnTo>
                <a:cubicBezTo>
                  <a:pt x="1679659" y="1508419"/>
                  <a:pt x="1679361" y="1509287"/>
                  <a:pt x="1678766" y="1510031"/>
                </a:cubicBezTo>
                <a:cubicBezTo>
                  <a:pt x="1678171" y="1510776"/>
                  <a:pt x="1677179" y="1511396"/>
                  <a:pt x="1675789" y="1511892"/>
                </a:cubicBezTo>
                <a:cubicBezTo>
                  <a:pt x="1674400" y="1512388"/>
                  <a:pt x="1672466" y="1512760"/>
                  <a:pt x="1669985" y="1513008"/>
                </a:cubicBezTo>
                <a:cubicBezTo>
                  <a:pt x="1667505" y="1513256"/>
                  <a:pt x="1664479" y="1513380"/>
                  <a:pt x="1660907" y="1513380"/>
                </a:cubicBezTo>
                <a:cubicBezTo>
                  <a:pt x="1657335" y="1513380"/>
                  <a:pt x="1654333" y="1513256"/>
                  <a:pt x="1651903" y="1513008"/>
                </a:cubicBezTo>
                <a:cubicBezTo>
                  <a:pt x="1649472" y="1512760"/>
                  <a:pt x="1647537" y="1512388"/>
                  <a:pt x="1646098" y="1511892"/>
                </a:cubicBezTo>
                <a:cubicBezTo>
                  <a:pt x="1644660" y="1511396"/>
                  <a:pt x="1643668" y="1510776"/>
                  <a:pt x="1643122" y="1510031"/>
                </a:cubicBezTo>
                <a:cubicBezTo>
                  <a:pt x="1642576" y="1509287"/>
                  <a:pt x="1642303" y="1508419"/>
                  <a:pt x="1642303" y="1507427"/>
                </a:cubicBezTo>
                <a:lnTo>
                  <a:pt x="1642303" y="1399973"/>
                </a:lnTo>
                <a:lnTo>
                  <a:pt x="1625635" y="1399973"/>
                </a:lnTo>
                <a:cubicBezTo>
                  <a:pt x="1623749" y="1399973"/>
                  <a:pt x="1622335" y="1398807"/>
                  <a:pt x="1621393" y="1396476"/>
                </a:cubicBezTo>
                <a:cubicBezTo>
                  <a:pt x="1620450" y="1394144"/>
                  <a:pt x="1619979" y="1390250"/>
                  <a:pt x="1619979" y="1384793"/>
                </a:cubicBezTo>
                <a:cubicBezTo>
                  <a:pt x="1619979" y="1381915"/>
                  <a:pt x="1620103" y="1379484"/>
                  <a:pt x="1620351" y="1377500"/>
                </a:cubicBezTo>
                <a:cubicBezTo>
                  <a:pt x="1620599" y="1375516"/>
                  <a:pt x="1620946" y="1373953"/>
                  <a:pt x="1621393" y="1372812"/>
                </a:cubicBezTo>
                <a:cubicBezTo>
                  <a:pt x="1621839" y="1371671"/>
                  <a:pt x="1622435" y="1370852"/>
                  <a:pt x="1623179" y="1370356"/>
                </a:cubicBezTo>
                <a:cubicBezTo>
                  <a:pt x="1623923" y="1369860"/>
                  <a:pt x="1624791" y="1369612"/>
                  <a:pt x="1625783" y="1369612"/>
                </a:cubicBezTo>
                <a:lnTo>
                  <a:pt x="1642303" y="1369612"/>
                </a:lnTo>
                <a:lnTo>
                  <a:pt x="1642303" y="1358450"/>
                </a:lnTo>
                <a:cubicBezTo>
                  <a:pt x="1642303" y="1349421"/>
                  <a:pt x="1643196" y="1341508"/>
                  <a:pt x="1644982" y="1334712"/>
                </a:cubicBezTo>
                <a:cubicBezTo>
                  <a:pt x="1646768" y="1327915"/>
                  <a:pt x="1649571" y="1322260"/>
                  <a:pt x="1653391" y="1317746"/>
                </a:cubicBezTo>
                <a:cubicBezTo>
                  <a:pt x="1657211" y="1313231"/>
                  <a:pt x="1662073" y="1309833"/>
                  <a:pt x="1667976" y="1307551"/>
                </a:cubicBezTo>
                <a:cubicBezTo>
                  <a:pt x="1673880" y="1305269"/>
                  <a:pt x="1680850" y="1304128"/>
                  <a:pt x="1688886" y="1304128"/>
                </a:cubicBezTo>
                <a:close/>
                <a:moveTo>
                  <a:pt x="250832" y="962872"/>
                </a:moveTo>
                <a:lnTo>
                  <a:pt x="654057" y="962872"/>
                </a:lnTo>
                <a:lnTo>
                  <a:pt x="1057282" y="962872"/>
                </a:lnTo>
                <a:lnTo>
                  <a:pt x="1460507" y="962872"/>
                </a:lnTo>
                <a:lnTo>
                  <a:pt x="1460507" y="981922"/>
                </a:lnTo>
                <a:lnTo>
                  <a:pt x="1057282" y="981922"/>
                </a:lnTo>
                <a:lnTo>
                  <a:pt x="654057" y="981922"/>
                </a:lnTo>
                <a:lnTo>
                  <a:pt x="250832" y="981922"/>
                </a:lnTo>
                <a:close/>
                <a:moveTo>
                  <a:pt x="1415505" y="886570"/>
                </a:moveTo>
                <a:cubicBezTo>
                  <a:pt x="1419062" y="886570"/>
                  <a:pt x="1421987" y="886914"/>
                  <a:pt x="1424282" y="887602"/>
                </a:cubicBezTo>
                <a:cubicBezTo>
                  <a:pt x="1426576" y="888291"/>
                  <a:pt x="1428441" y="889380"/>
                  <a:pt x="1429874" y="890872"/>
                </a:cubicBezTo>
                <a:cubicBezTo>
                  <a:pt x="1431308" y="892363"/>
                  <a:pt x="1432284" y="894400"/>
                  <a:pt x="1432800" y="896981"/>
                </a:cubicBezTo>
                <a:cubicBezTo>
                  <a:pt x="1433316" y="899562"/>
                  <a:pt x="1433574" y="902746"/>
                  <a:pt x="1433574" y="906531"/>
                </a:cubicBezTo>
                <a:cubicBezTo>
                  <a:pt x="1433574" y="910317"/>
                  <a:pt x="1433316" y="913472"/>
                  <a:pt x="1432800" y="915996"/>
                </a:cubicBezTo>
                <a:cubicBezTo>
                  <a:pt x="1432284" y="918520"/>
                  <a:pt x="1431308" y="920556"/>
                  <a:pt x="1429874" y="922105"/>
                </a:cubicBezTo>
                <a:cubicBezTo>
                  <a:pt x="1428441" y="923654"/>
                  <a:pt x="1426576" y="924743"/>
                  <a:pt x="1424282" y="925374"/>
                </a:cubicBezTo>
                <a:cubicBezTo>
                  <a:pt x="1421987" y="926005"/>
                  <a:pt x="1419062" y="926321"/>
                  <a:pt x="1415505" y="926321"/>
                </a:cubicBezTo>
                <a:cubicBezTo>
                  <a:pt x="1411835" y="926321"/>
                  <a:pt x="1408852" y="926005"/>
                  <a:pt x="1406557" y="925374"/>
                </a:cubicBezTo>
                <a:cubicBezTo>
                  <a:pt x="1404263" y="924743"/>
                  <a:pt x="1402427" y="923654"/>
                  <a:pt x="1401051" y="922105"/>
                </a:cubicBezTo>
                <a:cubicBezTo>
                  <a:pt x="1399674" y="920556"/>
                  <a:pt x="1398727" y="918520"/>
                  <a:pt x="1398211" y="915996"/>
                </a:cubicBezTo>
                <a:cubicBezTo>
                  <a:pt x="1397695" y="913472"/>
                  <a:pt x="1397437" y="910317"/>
                  <a:pt x="1397437" y="906531"/>
                </a:cubicBezTo>
                <a:cubicBezTo>
                  <a:pt x="1397437" y="902746"/>
                  <a:pt x="1397695" y="899562"/>
                  <a:pt x="1398211" y="896981"/>
                </a:cubicBezTo>
                <a:cubicBezTo>
                  <a:pt x="1398727" y="894400"/>
                  <a:pt x="1399674" y="892363"/>
                  <a:pt x="1401051" y="890872"/>
                </a:cubicBezTo>
                <a:cubicBezTo>
                  <a:pt x="1402427" y="889380"/>
                  <a:pt x="1404263" y="888291"/>
                  <a:pt x="1406557" y="887602"/>
                </a:cubicBezTo>
                <a:cubicBezTo>
                  <a:pt x="1408852" y="886914"/>
                  <a:pt x="1411835" y="886570"/>
                  <a:pt x="1415505" y="886570"/>
                </a:cubicBezTo>
                <a:close/>
                <a:moveTo>
                  <a:pt x="1017623" y="849916"/>
                </a:moveTo>
                <a:cubicBezTo>
                  <a:pt x="1009821" y="849916"/>
                  <a:pt x="1003053" y="850576"/>
                  <a:pt x="997317" y="851895"/>
                </a:cubicBezTo>
                <a:cubicBezTo>
                  <a:pt x="991581" y="853214"/>
                  <a:pt x="986820" y="855165"/>
                  <a:pt x="983034" y="857746"/>
                </a:cubicBezTo>
                <a:cubicBezTo>
                  <a:pt x="979248" y="860327"/>
                  <a:pt x="976466" y="863425"/>
                  <a:pt x="974688" y="867038"/>
                </a:cubicBezTo>
                <a:cubicBezTo>
                  <a:pt x="972910" y="870652"/>
                  <a:pt x="972021" y="874811"/>
                  <a:pt x="972021" y="879514"/>
                </a:cubicBezTo>
                <a:cubicBezTo>
                  <a:pt x="972021" y="887545"/>
                  <a:pt x="974573" y="893941"/>
                  <a:pt x="979679" y="898702"/>
                </a:cubicBezTo>
                <a:cubicBezTo>
                  <a:pt x="984784" y="903463"/>
                  <a:pt x="991925" y="905843"/>
                  <a:pt x="1001103" y="905843"/>
                </a:cubicBezTo>
                <a:cubicBezTo>
                  <a:pt x="1008560" y="905843"/>
                  <a:pt x="1015472" y="903950"/>
                  <a:pt x="1021839" y="900164"/>
                </a:cubicBezTo>
                <a:cubicBezTo>
                  <a:pt x="1028206" y="896378"/>
                  <a:pt x="1034889" y="890585"/>
                  <a:pt x="1041886" y="882784"/>
                </a:cubicBezTo>
                <a:lnTo>
                  <a:pt x="1041886" y="849916"/>
                </a:lnTo>
                <a:close/>
                <a:moveTo>
                  <a:pt x="534690" y="781599"/>
                </a:moveTo>
                <a:cubicBezTo>
                  <a:pt x="526240" y="781599"/>
                  <a:pt x="518976" y="783091"/>
                  <a:pt x="512899" y="786074"/>
                </a:cubicBezTo>
                <a:cubicBezTo>
                  <a:pt x="506821" y="789056"/>
                  <a:pt x="501814" y="793272"/>
                  <a:pt x="497879" y="798722"/>
                </a:cubicBezTo>
                <a:cubicBezTo>
                  <a:pt x="493943" y="804171"/>
                  <a:pt x="491021" y="810624"/>
                  <a:pt x="489111" y="818081"/>
                </a:cubicBezTo>
                <a:cubicBezTo>
                  <a:pt x="487201" y="825538"/>
                  <a:pt x="486246" y="833683"/>
                  <a:pt x="486246" y="842517"/>
                </a:cubicBezTo>
                <a:cubicBezTo>
                  <a:pt x="486246" y="851006"/>
                  <a:pt x="487027" y="858979"/>
                  <a:pt x="488591" y="866436"/>
                </a:cubicBezTo>
                <a:cubicBezTo>
                  <a:pt x="490154" y="873893"/>
                  <a:pt x="492758" y="880403"/>
                  <a:pt x="496404" y="885967"/>
                </a:cubicBezTo>
                <a:cubicBezTo>
                  <a:pt x="500050" y="891531"/>
                  <a:pt x="504941" y="895948"/>
                  <a:pt x="511076" y="899218"/>
                </a:cubicBezTo>
                <a:cubicBezTo>
                  <a:pt x="517211" y="902487"/>
                  <a:pt x="524851" y="904122"/>
                  <a:pt x="533996" y="904122"/>
                </a:cubicBezTo>
                <a:cubicBezTo>
                  <a:pt x="542331" y="904122"/>
                  <a:pt x="549566" y="902631"/>
                  <a:pt x="555701" y="899648"/>
                </a:cubicBezTo>
                <a:cubicBezTo>
                  <a:pt x="561836" y="896665"/>
                  <a:pt x="566871" y="892478"/>
                  <a:pt x="570807" y="887086"/>
                </a:cubicBezTo>
                <a:cubicBezTo>
                  <a:pt x="574743" y="881694"/>
                  <a:pt x="577636" y="875270"/>
                  <a:pt x="579489" y="867813"/>
                </a:cubicBezTo>
                <a:cubicBezTo>
                  <a:pt x="581342" y="860356"/>
                  <a:pt x="582268" y="852153"/>
                  <a:pt x="582268" y="843205"/>
                </a:cubicBezTo>
                <a:cubicBezTo>
                  <a:pt x="582268" y="834830"/>
                  <a:pt x="581486" y="826914"/>
                  <a:pt x="579923" y="819458"/>
                </a:cubicBezTo>
                <a:cubicBezTo>
                  <a:pt x="578360" y="812001"/>
                  <a:pt x="575784" y="805462"/>
                  <a:pt x="572196" y="799840"/>
                </a:cubicBezTo>
                <a:cubicBezTo>
                  <a:pt x="568607" y="794219"/>
                  <a:pt x="563745" y="789773"/>
                  <a:pt x="557610" y="786504"/>
                </a:cubicBezTo>
                <a:cubicBezTo>
                  <a:pt x="551475" y="783234"/>
                  <a:pt x="543835" y="781599"/>
                  <a:pt x="534690" y="781599"/>
                </a:cubicBezTo>
                <a:close/>
                <a:moveTo>
                  <a:pt x="1415505" y="766972"/>
                </a:moveTo>
                <a:cubicBezTo>
                  <a:pt x="1419062" y="766972"/>
                  <a:pt x="1421987" y="767288"/>
                  <a:pt x="1424282" y="767919"/>
                </a:cubicBezTo>
                <a:cubicBezTo>
                  <a:pt x="1426576" y="768550"/>
                  <a:pt x="1428441" y="769640"/>
                  <a:pt x="1429874" y="771188"/>
                </a:cubicBezTo>
                <a:cubicBezTo>
                  <a:pt x="1431308" y="772737"/>
                  <a:pt x="1432284" y="774802"/>
                  <a:pt x="1432800" y="777383"/>
                </a:cubicBezTo>
                <a:cubicBezTo>
                  <a:pt x="1433316" y="779965"/>
                  <a:pt x="1433574" y="783206"/>
                  <a:pt x="1433574" y="787106"/>
                </a:cubicBezTo>
                <a:cubicBezTo>
                  <a:pt x="1433574" y="790777"/>
                  <a:pt x="1433316" y="793875"/>
                  <a:pt x="1432800" y="796399"/>
                </a:cubicBezTo>
                <a:cubicBezTo>
                  <a:pt x="1432284" y="798922"/>
                  <a:pt x="1431308" y="800959"/>
                  <a:pt x="1429874" y="802507"/>
                </a:cubicBezTo>
                <a:cubicBezTo>
                  <a:pt x="1428441" y="804056"/>
                  <a:pt x="1426576" y="805146"/>
                  <a:pt x="1424282" y="805777"/>
                </a:cubicBezTo>
                <a:cubicBezTo>
                  <a:pt x="1421987" y="806408"/>
                  <a:pt x="1419062" y="806723"/>
                  <a:pt x="1415505" y="806723"/>
                </a:cubicBezTo>
                <a:cubicBezTo>
                  <a:pt x="1411835" y="806723"/>
                  <a:pt x="1408852" y="806408"/>
                  <a:pt x="1406557" y="805777"/>
                </a:cubicBezTo>
                <a:cubicBezTo>
                  <a:pt x="1404263" y="805146"/>
                  <a:pt x="1402427" y="804056"/>
                  <a:pt x="1401051" y="802507"/>
                </a:cubicBezTo>
                <a:cubicBezTo>
                  <a:pt x="1399674" y="800959"/>
                  <a:pt x="1398727" y="798922"/>
                  <a:pt x="1398211" y="796399"/>
                </a:cubicBezTo>
                <a:cubicBezTo>
                  <a:pt x="1397695" y="793875"/>
                  <a:pt x="1397437" y="790777"/>
                  <a:pt x="1397437" y="787106"/>
                </a:cubicBezTo>
                <a:cubicBezTo>
                  <a:pt x="1397437" y="783206"/>
                  <a:pt x="1397695" y="779965"/>
                  <a:pt x="1398211" y="777383"/>
                </a:cubicBezTo>
                <a:cubicBezTo>
                  <a:pt x="1398727" y="774802"/>
                  <a:pt x="1399674" y="772737"/>
                  <a:pt x="1401051" y="771188"/>
                </a:cubicBezTo>
                <a:cubicBezTo>
                  <a:pt x="1402427" y="769640"/>
                  <a:pt x="1404263" y="768550"/>
                  <a:pt x="1406557" y="767919"/>
                </a:cubicBezTo>
                <a:cubicBezTo>
                  <a:pt x="1408852" y="767288"/>
                  <a:pt x="1411835" y="766972"/>
                  <a:pt x="1415505" y="766972"/>
                </a:cubicBezTo>
                <a:close/>
                <a:moveTo>
                  <a:pt x="1186320" y="758024"/>
                </a:moveTo>
                <a:cubicBezTo>
                  <a:pt x="1191252" y="758024"/>
                  <a:pt x="1196042" y="758483"/>
                  <a:pt x="1200688" y="759401"/>
                </a:cubicBezTo>
                <a:cubicBezTo>
                  <a:pt x="1205335" y="760319"/>
                  <a:pt x="1209608" y="761523"/>
                  <a:pt x="1213508" y="763014"/>
                </a:cubicBezTo>
                <a:cubicBezTo>
                  <a:pt x="1217409" y="764506"/>
                  <a:pt x="1220879" y="766227"/>
                  <a:pt x="1223919" y="768177"/>
                </a:cubicBezTo>
                <a:cubicBezTo>
                  <a:pt x="1226959" y="770127"/>
                  <a:pt x="1229168" y="771791"/>
                  <a:pt x="1230545" y="773167"/>
                </a:cubicBezTo>
                <a:cubicBezTo>
                  <a:pt x="1231921" y="774544"/>
                  <a:pt x="1232868" y="775634"/>
                  <a:pt x="1233384" y="776437"/>
                </a:cubicBezTo>
                <a:cubicBezTo>
                  <a:pt x="1233901" y="777240"/>
                  <a:pt x="1234331" y="778186"/>
                  <a:pt x="1234675" y="779276"/>
                </a:cubicBezTo>
                <a:cubicBezTo>
                  <a:pt x="1235019" y="780366"/>
                  <a:pt x="1235249" y="781599"/>
                  <a:pt x="1235363" y="782976"/>
                </a:cubicBezTo>
                <a:cubicBezTo>
                  <a:pt x="1235478" y="784353"/>
                  <a:pt x="1235535" y="786074"/>
                  <a:pt x="1235535" y="788139"/>
                </a:cubicBezTo>
                <a:cubicBezTo>
                  <a:pt x="1235535" y="792613"/>
                  <a:pt x="1235019" y="795739"/>
                  <a:pt x="1233987" y="797517"/>
                </a:cubicBezTo>
                <a:cubicBezTo>
                  <a:pt x="1232954" y="799295"/>
                  <a:pt x="1231692" y="800184"/>
                  <a:pt x="1230200" y="800184"/>
                </a:cubicBezTo>
                <a:cubicBezTo>
                  <a:pt x="1228480" y="800184"/>
                  <a:pt x="1226501" y="799238"/>
                  <a:pt x="1224264" y="797345"/>
                </a:cubicBezTo>
                <a:cubicBezTo>
                  <a:pt x="1222027" y="795452"/>
                  <a:pt x="1219188" y="793358"/>
                  <a:pt x="1215746" y="791064"/>
                </a:cubicBezTo>
                <a:cubicBezTo>
                  <a:pt x="1212304" y="788770"/>
                  <a:pt x="1208145" y="786676"/>
                  <a:pt x="1203270" y="784783"/>
                </a:cubicBezTo>
                <a:cubicBezTo>
                  <a:pt x="1198394" y="782890"/>
                  <a:pt x="1192629" y="781944"/>
                  <a:pt x="1185976" y="781944"/>
                </a:cubicBezTo>
                <a:cubicBezTo>
                  <a:pt x="1172324" y="781944"/>
                  <a:pt x="1161855" y="787192"/>
                  <a:pt x="1154571" y="797689"/>
                </a:cubicBezTo>
                <a:cubicBezTo>
                  <a:pt x="1147285" y="808186"/>
                  <a:pt x="1143643" y="823415"/>
                  <a:pt x="1143643" y="843377"/>
                </a:cubicBezTo>
                <a:cubicBezTo>
                  <a:pt x="1143643" y="853358"/>
                  <a:pt x="1144589" y="862105"/>
                  <a:pt x="1146482" y="869620"/>
                </a:cubicBezTo>
                <a:cubicBezTo>
                  <a:pt x="1148375" y="877134"/>
                  <a:pt x="1151157" y="883415"/>
                  <a:pt x="1154829" y="888463"/>
                </a:cubicBezTo>
                <a:cubicBezTo>
                  <a:pt x="1158499" y="893510"/>
                  <a:pt x="1163002" y="897268"/>
                  <a:pt x="1168337" y="899734"/>
                </a:cubicBezTo>
                <a:cubicBezTo>
                  <a:pt x="1173671" y="902201"/>
                  <a:pt x="1179780" y="903434"/>
                  <a:pt x="1186664" y="903434"/>
                </a:cubicBezTo>
                <a:cubicBezTo>
                  <a:pt x="1193203" y="903434"/>
                  <a:pt x="1198939" y="902401"/>
                  <a:pt x="1203872" y="900336"/>
                </a:cubicBezTo>
                <a:cubicBezTo>
                  <a:pt x="1208805" y="898271"/>
                  <a:pt x="1213078" y="896006"/>
                  <a:pt x="1216692" y="893539"/>
                </a:cubicBezTo>
                <a:cubicBezTo>
                  <a:pt x="1220306" y="891073"/>
                  <a:pt x="1223346" y="888836"/>
                  <a:pt x="1225812" y="886828"/>
                </a:cubicBezTo>
                <a:cubicBezTo>
                  <a:pt x="1228279" y="884820"/>
                  <a:pt x="1230200" y="883816"/>
                  <a:pt x="1231577" y="883816"/>
                </a:cubicBezTo>
                <a:cubicBezTo>
                  <a:pt x="1232380" y="883816"/>
                  <a:pt x="1233069" y="884046"/>
                  <a:pt x="1233643" y="884505"/>
                </a:cubicBezTo>
                <a:cubicBezTo>
                  <a:pt x="1234216" y="884964"/>
                  <a:pt x="1234704" y="885738"/>
                  <a:pt x="1235105" y="886828"/>
                </a:cubicBezTo>
                <a:cubicBezTo>
                  <a:pt x="1235507" y="887918"/>
                  <a:pt x="1235794" y="889294"/>
                  <a:pt x="1235966" y="890958"/>
                </a:cubicBezTo>
                <a:cubicBezTo>
                  <a:pt x="1236138" y="892621"/>
                  <a:pt x="1236224" y="894600"/>
                  <a:pt x="1236224" y="896895"/>
                </a:cubicBezTo>
                <a:cubicBezTo>
                  <a:pt x="1236224" y="898845"/>
                  <a:pt x="1236166" y="900537"/>
                  <a:pt x="1236052" y="901971"/>
                </a:cubicBezTo>
                <a:cubicBezTo>
                  <a:pt x="1235937" y="903405"/>
                  <a:pt x="1235736" y="904610"/>
                  <a:pt x="1235449" y="905585"/>
                </a:cubicBezTo>
                <a:cubicBezTo>
                  <a:pt x="1235162" y="906560"/>
                  <a:pt x="1234818" y="907420"/>
                  <a:pt x="1234417" y="908166"/>
                </a:cubicBezTo>
                <a:cubicBezTo>
                  <a:pt x="1234015" y="908912"/>
                  <a:pt x="1233097" y="910002"/>
                  <a:pt x="1231663" y="911436"/>
                </a:cubicBezTo>
                <a:cubicBezTo>
                  <a:pt x="1230229" y="912870"/>
                  <a:pt x="1227791" y="914648"/>
                  <a:pt x="1224350" y="916770"/>
                </a:cubicBezTo>
                <a:cubicBezTo>
                  <a:pt x="1220908" y="918893"/>
                  <a:pt x="1217036" y="920786"/>
                  <a:pt x="1212734" y="922449"/>
                </a:cubicBezTo>
                <a:cubicBezTo>
                  <a:pt x="1208432" y="924112"/>
                  <a:pt x="1203757" y="925460"/>
                  <a:pt x="1198709" y="926493"/>
                </a:cubicBezTo>
                <a:cubicBezTo>
                  <a:pt x="1193661" y="927525"/>
                  <a:pt x="1188442" y="928042"/>
                  <a:pt x="1183050" y="928042"/>
                </a:cubicBezTo>
                <a:cubicBezTo>
                  <a:pt x="1171922" y="928042"/>
                  <a:pt x="1162056" y="926206"/>
                  <a:pt x="1153452" y="922535"/>
                </a:cubicBezTo>
                <a:cubicBezTo>
                  <a:pt x="1144848" y="918864"/>
                  <a:pt x="1137649" y="913501"/>
                  <a:pt x="1131855" y="906445"/>
                </a:cubicBezTo>
                <a:cubicBezTo>
                  <a:pt x="1126062" y="899390"/>
                  <a:pt x="1121645" y="890728"/>
                  <a:pt x="1118605" y="880461"/>
                </a:cubicBezTo>
                <a:cubicBezTo>
                  <a:pt x="1115565" y="870193"/>
                  <a:pt x="1114045" y="858348"/>
                  <a:pt x="1114045" y="844926"/>
                </a:cubicBezTo>
                <a:cubicBezTo>
                  <a:pt x="1114045" y="829668"/>
                  <a:pt x="1115909" y="816561"/>
                  <a:pt x="1119638" y="805605"/>
                </a:cubicBezTo>
                <a:cubicBezTo>
                  <a:pt x="1123366" y="794649"/>
                  <a:pt x="1128471" y="785672"/>
                  <a:pt x="1134953" y="778674"/>
                </a:cubicBezTo>
                <a:cubicBezTo>
                  <a:pt x="1141435" y="771676"/>
                  <a:pt x="1149064" y="766485"/>
                  <a:pt x="1157840" y="763101"/>
                </a:cubicBezTo>
                <a:cubicBezTo>
                  <a:pt x="1166616" y="759716"/>
                  <a:pt x="1176109" y="758024"/>
                  <a:pt x="1186320" y="758024"/>
                </a:cubicBezTo>
                <a:close/>
                <a:moveTo>
                  <a:pt x="1009018" y="757852"/>
                </a:moveTo>
                <a:cubicBezTo>
                  <a:pt x="1020147" y="757852"/>
                  <a:pt x="1029611" y="759114"/>
                  <a:pt x="1037412" y="761638"/>
                </a:cubicBezTo>
                <a:cubicBezTo>
                  <a:pt x="1045213" y="764162"/>
                  <a:pt x="1051523" y="767861"/>
                  <a:pt x="1056341" y="772737"/>
                </a:cubicBezTo>
                <a:cubicBezTo>
                  <a:pt x="1061160" y="777613"/>
                  <a:pt x="1064659" y="783664"/>
                  <a:pt x="1066838" y="790892"/>
                </a:cubicBezTo>
                <a:cubicBezTo>
                  <a:pt x="1069018" y="798119"/>
                  <a:pt x="1070108" y="806551"/>
                  <a:pt x="1070108" y="816188"/>
                </a:cubicBezTo>
                <a:lnTo>
                  <a:pt x="1070108" y="920642"/>
                </a:lnTo>
                <a:cubicBezTo>
                  <a:pt x="1070108" y="922019"/>
                  <a:pt x="1069649" y="923051"/>
                  <a:pt x="1068731" y="923740"/>
                </a:cubicBezTo>
                <a:cubicBezTo>
                  <a:pt x="1067813" y="924428"/>
                  <a:pt x="1066552" y="924944"/>
                  <a:pt x="1064946" y="925288"/>
                </a:cubicBezTo>
                <a:cubicBezTo>
                  <a:pt x="1063340" y="925632"/>
                  <a:pt x="1060988" y="925805"/>
                  <a:pt x="1057890" y="925805"/>
                </a:cubicBezTo>
                <a:cubicBezTo>
                  <a:pt x="1054907" y="925805"/>
                  <a:pt x="1052527" y="925632"/>
                  <a:pt x="1050749" y="925288"/>
                </a:cubicBezTo>
                <a:cubicBezTo>
                  <a:pt x="1048971" y="924944"/>
                  <a:pt x="1047680" y="924428"/>
                  <a:pt x="1046877" y="923740"/>
                </a:cubicBezTo>
                <a:cubicBezTo>
                  <a:pt x="1046074" y="923051"/>
                  <a:pt x="1045672" y="922019"/>
                  <a:pt x="1045672" y="920642"/>
                </a:cubicBezTo>
                <a:lnTo>
                  <a:pt x="1045672" y="905155"/>
                </a:lnTo>
                <a:cubicBezTo>
                  <a:pt x="1038903" y="912382"/>
                  <a:pt x="1031361" y="918004"/>
                  <a:pt x="1023043" y="922019"/>
                </a:cubicBezTo>
                <a:cubicBezTo>
                  <a:pt x="1014726" y="926034"/>
                  <a:pt x="1005921" y="928042"/>
                  <a:pt x="996629" y="928042"/>
                </a:cubicBezTo>
                <a:cubicBezTo>
                  <a:pt x="988483" y="928042"/>
                  <a:pt x="981113" y="926980"/>
                  <a:pt x="974516" y="924858"/>
                </a:cubicBezTo>
                <a:cubicBezTo>
                  <a:pt x="967920" y="922736"/>
                  <a:pt x="962298" y="919667"/>
                  <a:pt x="957652" y="915652"/>
                </a:cubicBezTo>
                <a:cubicBezTo>
                  <a:pt x="953006" y="911636"/>
                  <a:pt x="949392" y="906703"/>
                  <a:pt x="946811" y="900853"/>
                </a:cubicBezTo>
                <a:cubicBezTo>
                  <a:pt x="944229" y="895002"/>
                  <a:pt x="942939" y="888348"/>
                  <a:pt x="942939" y="880891"/>
                </a:cubicBezTo>
                <a:cubicBezTo>
                  <a:pt x="942939" y="872172"/>
                  <a:pt x="944717" y="864601"/>
                  <a:pt x="948273" y="858176"/>
                </a:cubicBezTo>
                <a:cubicBezTo>
                  <a:pt x="951830" y="851752"/>
                  <a:pt x="956935" y="846417"/>
                  <a:pt x="963589" y="842172"/>
                </a:cubicBezTo>
                <a:cubicBezTo>
                  <a:pt x="970243" y="837928"/>
                  <a:pt x="978388" y="834744"/>
                  <a:pt x="988025" y="832622"/>
                </a:cubicBezTo>
                <a:cubicBezTo>
                  <a:pt x="997661" y="830500"/>
                  <a:pt x="1008502" y="829438"/>
                  <a:pt x="1020548" y="829438"/>
                </a:cubicBezTo>
                <a:lnTo>
                  <a:pt x="1041886" y="829438"/>
                </a:lnTo>
                <a:lnTo>
                  <a:pt x="1041886" y="817393"/>
                </a:lnTo>
                <a:cubicBezTo>
                  <a:pt x="1041886" y="811427"/>
                  <a:pt x="1041255" y="806150"/>
                  <a:pt x="1039993" y="801561"/>
                </a:cubicBezTo>
                <a:cubicBezTo>
                  <a:pt x="1038732" y="796972"/>
                  <a:pt x="1036695" y="793158"/>
                  <a:pt x="1033885" y="790117"/>
                </a:cubicBezTo>
                <a:cubicBezTo>
                  <a:pt x="1031074" y="787077"/>
                  <a:pt x="1027431" y="784783"/>
                  <a:pt x="1022957" y="783234"/>
                </a:cubicBezTo>
                <a:cubicBezTo>
                  <a:pt x="1018483" y="781685"/>
                  <a:pt x="1012977" y="780911"/>
                  <a:pt x="1006437" y="780911"/>
                </a:cubicBezTo>
                <a:cubicBezTo>
                  <a:pt x="999440" y="780911"/>
                  <a:pt x="993158" y="781743"/>
                  <a:pt x="987594" y="783406"/>
                </a:cubicBezTo>
                <a:cubicBezTo>
                  <a:pt x="982030" y="785070"/>
                  <a:pt x="977154" y="786905"/>
                  <a:pt x="972967" y="788913"/>
                </a:cubicBezTo>
                <a:cubicBezTo>
                  <a:pt x="968780" y="790921"/>
                  <a:pt x="965281" y="792756"/>
                  <a:pt x="962470" y="794420"/>
                </a:cubicBezTo>
                <a:cubicBezTo>
                  <a:pt x="959659" y="796083"/>
                  <a:pt x="957566" y="796915"/>
                  <a:pt x="956189" y="796915"/>
                </a:cubicBezTo>
                <a:cubicBezTo>
                  <a:pt x="955272" y="796915"/>
                  <a:pt x="954469" y="796685"/>
                  <a:pt x="953780" y="796226"/>
                </a:cubicBezTo>
                <a:cubicBezTo>
                  <a:pt x="953092" y="795768"/>
                  <a:pt x="952490" y="795079"/>
                  <a:pt x="951974" y="794161"/>
                </a:cubicBezTo>
                <a:cubicBezTo>
                  <a:pt x="951457" y="793244"/>
                  <a:pt x="951084" y="792068"/>
                  <a:pt x="950855" y="790634"/>
                </a:cubicBezTo>
                <a:cubicBezTo>
                  <a:pt x="950625" y="789200"/>
                  <a:pt x="950511" y="787622"/>
                  <a:pt x="950511" y="785901"/>
                </a:cubicBezTo>
                <a:cubicBezTo>
                  <a:pt x="950511" y="783033"/>
                  <a:pt x="950711" y="780768"/>
                  <a:pt x="951113" y="779104"/>
                </a:cubicBezTo>
                <a:cubicBezTo>
                  <a:pt x="951515" y="777441"/>
                  <a:pt x="952490" y="775863"/>
                  <a:pt x="954039" y="774372"/>
                </a:cubicBezTo>
                <a:cubicBezTo>
                  <a:pt x="955587" y="772881"/>
                  <a:pt x="958254" y="771131"/>
                  <a:pt x="962040" y="769123"/>
                </a:cubicBezTo>
                <a:cubicBezTo>
                  <a:pt x="965826" y="767116"/>
                  <a:pt x="970186" y="765280"/>
                  <a:pt x="975118" y="763617"/>
                </a:cubicBezTo>
                <a:cubicBezTo>
                  <a:pt x="980051" y="761953"/>
                  <a:pt x="985444" y="760577"/>
                  <a:pt x="991294" y="759487"/>
                </a:cubicBezTo>
                <a:cubicBezTo>
                  <a:pt x="997145" y="758397"/>
                  <a:pt x="1003053" y="757852"/>
                  <a:pt x="1009018" y="757852"/>
                </a:cubicBezTo>
                <a:close/>
                <a:moveTo>
                  <a:pt x="736115" y="757852"/>
                </a:moveTo>
                <a:cubicBezTo>
                  <a:pt x="746439" y="757852"/>
                  <a:pt x="755129" y="759602"/>
                  <a:pt x="762185" y="763101"/>
                </a:cubicBezTo>
                <a:cubicBezTo>
                  <a:pt x="769241" y="766600"/>
                  <a:pt x="774947" y="771274"/>
                  <a:pt x="779307" y="777125"/>
                </a:cubicBezTo>
                <a:cubicBezTo>
                  <a:pt x="783667" y="782976"/>
                  <a:pt x="786793" y="789831"/>
                  <a:pt x="788686" y="797689"/>
                </a:cubicBezTo>
                <a:cubicBezTo>
                  <a:pt x="790578" y="805548"/>
                  <a:pt x="791525" y="814983"/>
                  <a:pt x="791525" y="825997"/>
                </a:cubicBezTo>
                <a:lnTo>
                  <a:pt x="791525" y="920470"/>
                </a:lnTo>
                <a:cubicBezTo>
                  <a:pt x="791525" y="921388"/>
                  <a:pt x="791295" y="922162"/>
                  <a:pt x="790836" y="922793"/>
                </a:cubicBezTo>
                <a:cubicBezTo>
                  <a:pt x="790378" y="923424"/>
                  <a:pt x="789632" y="923969"/>
                  <a:pt x="788600" y="924428"/>
                </a:cubicBezTo>
                <a:cubicBezTo>
                  <a:pt x="787567" y="924887"/>
                  <a:pt x="786133" y="925231"/>
                  <a:pt x="784298" y="925460"/>
                </a:cubicBezTo>
                <a:cubicBezTo>
                  <a:pt x="782462" y="925690"/>
                  <a:pt x="780168" y="925805"/>
                  <a:pt x="777414" y="925805"/>
                </a:cubicBezTo>
                <a:cubicBezTo>
                  <a:pt x="774546" y="925805"/>
                  <a:pt x="772194" y="925690"/>
                  <a:pt x="770359" y="925460"/>
                </a:cubicBezTo>
                <a:cubicBezTo>
                  <a:pt x="768524" y="925231"/>
                  <a:pt x="767090" y="924887"/>
                  <a:pt x="766057" y="924428"/>
                </a:cubicBezTo>
                <a:cubicBezTo>
                  <a:pt x="765024" y="923969"/>
                  <a:pt x="764279" y="923424"/>
                  <a:pt x="763820" y="922793"/>
                </a:cubicBezTo>
                <a:cubicBezTo>
                  <a:pt x="763361" y="922162"/>
                  <a:pt x="763131" y="921388"/>
                  <a:pt x="763131" y="920470"/>
                </a:cubicBezTo>
                <a:lnTo>
                  <a:pt x="763131" y="829783"/>
                </a:lnTo>
                <a:cubicBezTo>
                  <a:pt x="763131" y="820949"/>
                  <a:pt x="762443" y="813836"/>
                  <a:pt x="761066" y="808444"/>
                </a:cubicBezTo>
                <a:cubicBezTo>
                  <a:pt x="759689" y="803052"/>
                  <a:pt x="757682" y="798406"/>
                  <a:pt x="755043" y="794506"/>
                </a:cubicBezTo>
                <a:cubicBezTo>
                  <a:pt x="752405" y="790605"/>
                  <a:pt x="748992" y="787622"/>
                  <a:pt x="744804" y="785557"/>
                </a:cubicBezTo>
                <a:cubicBezTo>
                  <a:pt x="740617" y="783492"/>
                  <a:pt x="735771" y="782460"/>
                  <a:pt x="730264" y="782460"/>
                </a:cubicBezTo>
                <a:cubicBezTo>
                  <a:pt x="723151" y="782460"/>
                  <a:pt x="716038" y="784984"/>
                  <a:pt x="708925" y="790031"/>
                </a:cubicBezTo>
                <a:cubicBezTo>
                  <a:pt x="701813" y="795079"/>
                  <a:pt x="694356" y="802479"/>
                  <a:pt x="686555" y="812230"/>
                </a:cubicBezTo>
                <a:lnTo>
                  <a:pt x="686555" y="920470"/>
                </a:lnTo>
                <a:cubicBezTo>
                  <a:pt x="686555" y="921388"/>
                  <a:pt x="686325" y="922162"/>
                  <a:pt x="685867" y="922793"/>
                </a:cubicBezTo>
                <a:cubicBezTo>
                  <a:pt x="685408" y="923424"/>
                  <a:pt x="684662" y="923969"/>
                  <a:pt x="683629" y="924428"/>
                </a:cubicBezTo>
                <a:cubicBezTo>
                  <a:pt x="682597" y="924887"/>
                  <a:pt x="681162" y="925231"/>
                  <a:pt x="679327" y="925460"/>
                </a:cubicBezTo>
                <a:cubicBezTo>
                  <a:pt x="677492" y="925690"/>
                  <a:pt x="675140" y="925805"/>
                  <a:pt x="672272" y="925805"/>
                </a:cubicBezTo>
                <a:cubicBezTo>
                  <a:pt x="669519" y="925805"/>
                  <a:pt x="667224" y="925690"/>
                  <a:pt x="665388" y="925460"/>
                </a:cubicBezTo>
                <a:cubicBezTo>
                  <a:pt x="663553" y="925231"/>
                  <a:pt x="662090" y="924887"/>
                  <a:pt x="661000" y="924428"/>
                </a:cubicBezTo>
                <a:cubicBezTo>
                  <a:pt x="659910" y="923969"/>
                  <a:pt x="659165" y="923424"/>
                  <a:pt x="658764" y="922793"/>
                </a:cubicBezTo>
                <a:cubicBezTo>
                  <a:pt x="658362" y="922162"/>
                  <a:pt x="658161" y="921388"/>
                  <a:pt x="658161" y="920470"/>
                </a:cubicBezTo>
                <a:lnTo>
                  <a:pt x="658161" y="765596"/>
                </a:lnTo>
                <a:cubicBezTo>
                  <a:pt x="658161" y="764678"/>
                  <a:pt x="658333" y="763904"/>
                  <a:pt x="658677" y="763273"/>
                </a:cubicBezTo>
                <a:cubicBezTo>
                  <a:pt x="659021" y="762642"/>
                  <a:pt x="659710" y="762068"/>
                  <a:pt x="660742" y="761552"/>
                </a:cubicBezTo>
                <a:cubicBezTo>
                  <a:pt x="661774" y="761036"/>
                  <a:pt x="663094" y="760691"/>
                  <a:pt x="664700" y="760519"/>
                </a:cubicBezTo>
                <a:cubicBezTo>
                  <a:pt x="666306" y="760347"/>
                  <a:pt x="668429" y="760261"/>
                  <a:pt x="671067" y="760261"/>
                </a:cubicBezTo>
                <a:cubicBezTo>
                  <a:pt x="673591" y="760261"/>
                  <a:pt x="675685" y="760347"/>
                  <a:pt x="677348" y="760519"/>
                </a:cubicBezTo>
                <a:cubicBezTo>
                  <a:pt x="679011" y="760691"/>
                  <a:pt x="680302" y="761036"/>
                  <a:pt x="681220" y="761552"/>
                </a:cubicBezTo>
                <a:cubicBezTo>
                  <a:pt x="682138" y="762068"/>
                  <a:pt x="682797" y="762642"/>
                  <a:pt x="683199" y="763273"/>
                </a:cubicBezTo>
                <a:cubicBezTo>
                  <a:pt x="683601" y="763904"/>
                  <a:pt x="683801" y="764678"/>
                  <a:pt x="683801" y="765596"/>
                </a:cubicBezTo>
                <a:lnTo>
                  <a:pt x="683801" y="786074"/>
                </a:lnTo>
                <a:cubicBezTo>
                  <a:pt x="692520" y="776322"/>
                  <a:pt x="701210" y="769181"/>
                  <a:pt x="709872" y="764649"/>
                </a:cubicBezTo>
                <a:cubicBezTo>
                  <a:pt x="718534" y="760118"/>
                  <a:pt x="727281" y="757852"/>
                  <a:pt x="736115" y="757852"/>
                </a:cubicBezTo>
                <a:close/>
                <a:moveTo>
                  <a:pt x="535806" y="757852"/>
                </a:moveTo>
                <a:cubicBezTo>
                  <a:pt x="548540" y="757852"/>
                  <a:pt x="559639" y="759745"/>
                  <a:pt x="569104" y="763531"/>
                </a:cubicBezTo>
                <a:cubicBezTo>
                  <a:pt x="578568" y="767317"/>
                  <a:pt x="586455" y="772823"/>
                  <a:pt x="592765" y="780051"/>
                </a:cubicBezTo>
                <a:cubicBezTo>
                  <a:pt x="599075" y="787278"/>
                  <a:pt x="603807" y="796054"/>
                  <a:pt x="606962" y="806379"/>
                </a:cubicBezTo>
                <a:cubicBezTo>
                  <a:pt x="610117" y="816704"/>
                  <a:pt x="611694" y="828349"/>
                  <a:pt x="611694" y="841312"/>
                </a:cubicBezTo>
                <a:cubicBezTo>
                  <a:pt x="611694" y="853931"/>
                  <a:pt x="610031" y="865547"/>
                  <a:pt x="606704" y="876159"/>
                </a:cubicBezTo>
                <a:cubicBezTo>
                  <a:pt x="603377" y="886771"/>
                  <a:pt x="598415" y="895920"/>
                  <a:pt x="591818" y="903606"/>
                </a:cubicBezTo>
                <a:cubicBezTo>
                  <a:pt x="585222" y="911292"/>
                  <a:pt x="576962" y="917286"/>
                  <a:pt x="567039" y="921589"/>
                </a:cubicBezTo>
                <a:cubicBezTo>
                  <a:pt x="557115" y="925891"/>
                  <a:pt x="545614" y="928042"/>
                  <a:pt x="532536" y="928042"/>
                </a:cubicBezTo>
                <a:cubicBezTo>
                  <a:pt x="519802" y="928042"/>
                  <a:pt x="508703" y="926149"/>
                  <a:pt x="499238" y="922363"/>
                </a:cubicBezTo>
                <a:cubicBezTo>
                  <a:pt x="489774" y="918577"/>
                  <a:pt x="481886" y="913070"/>
                  <a:pt x="475577" y="905843"/>
                </a:cubicBezTo>
                <a:cubicBezTo>
                  <a:pt x="469267" y="898616"/>
                  <a:pt x="464563" y="889839"/>
                  <a:pt x="461466" y="879514"/>
                </a:cubicBezTo>
                <a:cubicBezTo>
                  <a:pt x="458369" y="869189"/>
                  <a:pt x="456820" y="857488"/>
                  <a:pt x="456820" y="844410"/>
                </a:cubicBezTo>
                <a:cubicBezTo>
                  <a:pt x="456820" y="831790"/>
                  <a:pt x="458455" y="820175"/>
                  <a:pt x="461724" y="809563"/>
                </a:cubicBezTo>
                <a:cubicBezTo>
                  <a:pt x="464994" y="798951"/>
                  <a:pt x="469927" y="789802"/>
                  <a:pt x="476523" y="782116"/>
                </a:cubicBezTo>
                <a:cubicBezTo>
                  <a:pt x="483120" y="774429"/>
                  <a:pt x="491351" y="768464"/>
                  <a:pt x="501217" y="764219"/>
                </a:cubicBezTo>
                <a:cubicBezTo>
                  <a:pt x="511083" y="759974"/>
                  <a:pt x="522613" y="757852"/>
                  <a:pt x="535806" y="757852"/>
                </a:cubicBezTo>
                <a:close/>
                <a:moveTo>
                  <a:pt x="1298108" y="718789"/>
                </a:moveTo>
                <a:cubicBezTo>
                  <a:pt x="1300976" y="718789"/>
                  <a:pt x="1303328" y="718904"/>
                  <a:pt x="1305163" y="719133"/>
                </a:cubicBezTo>
                <a:cubicBezTo>
                  <a:pt x="1306999" y="719363"/>
                  <a:pt x="1308433" y="719736"/>
                  <a:pt x="1309466" y="720252"/>
                </a:cubicBezTo>
                <a:cubicBezTo>
                  <a:pt x="1310498" y="720768"/>
                  <a:pt x="1311244" y="721371"/>
                  <a:pt x="1311702" y="722059"/>
                </a:cubicBezTo>
                <a:cubicBezTo>
                  <a:pt x="1312161" y="722747"/>
                  <a:pt x="1312391" y="723493"/>
                  <a:pt x="1312391" y="724296"/>
                </a:cubicBezTo>
                <a:lnTo>
                  <a:pt x="1312391" y="761122"/>
                </a:lnTo>
                <a:lnTo>
                  <a:pt x="1352142" y="761122"/>
                </a:lnTo>
                <a:cubicBezTo>
                  <a:pt x="1353060" y="761122"/>
                  <a:pt x="1353863" y="761322"/>
                  <a:pt x="1354551" y="761724"/>
                </a:cubicBezTo>
                <a:cubicBezTo>
                  <a:pt x="1355240" y="762125"/>
                  <a:pt x="1355842" y="762814"/>
                  <a:pt x="1356358" y="763789"/>
                </a:cubicBezTo>
                <a:cubicBezTo>
                  <a:pt x="1356874" y="764764"/>
                  <a:pt x="1357247" y="765997"/>
                  <a:pt x="1357477" y="767489"/>
                </a:cubicBezTo>
                <a:cubicBezTo>
                  <a:pt x="1357706" y="768980"/>
                  <a:pt x="1357821" y="770816"/>
                  <a:pt x="1357821" y="772995"/>
                </a:cubicBezTo>
                <a:cubicBezTo>
                  <a:pt x="1357821" y="777125"/>
                  <a:pt x="1357305" y="780108"/>
                  <a:pt x="1356272" y="781944"/>
                </a:cubicBezTo>
                <a:cubicBezTo>
                  <a:pt x="1355240" y="783779"/>
                  <a:pt x="1353863" y="784697"/>
                  <a:pt x="1352142" y="784697"/>
                </a:cubicBezTo>
                <a:lnTo>
                  <a:pt x="1312391" y="784697"/>
                </a:lnTo>
                <a:lnTo>
                  <a:pt x="1312391" y="871082"/>
                </a:lnTo>
                <a:cubicBezTo>
                  <a:pt x="1312391" y="881751"/>
                  <a:pt x="1313968" y="889811"/>
                  <a:pt x="1317123" y="895260"/>
                </a:cubicBezTo>
                <a:cubicBezTo>
                  <a:pt x="1320278" y="900709"/>
                  <a:pt x="1325928" y="903434"/>
                  <a:pt x="1334073" y="903434"/>
                </a:cubicBezTo>
                <a:cubicBezTo>
                  <a:pt x="1336712" y="903434"/>
                  <a:pt x="1339064" y="903176"/>
                  <a:pt x="1341129" y="902659"/>
                </a:cubicBezTo>
                <a:cubicBezTo>
                  <a:pt x="1343194" y="902143"/>
                  <a:pt x="1345029" y="901598"/>
                  <a:pt x="1346635" y="901025"/>
                </a:cubicBezTo>
                <a:cubicBezTo>
                  <a:pt x="1348241" y="900451"/>
                  <a:pt x="1349618" y="899906"/>
                  <a:pt x="1350765" y="899390"/>
                </a:cubicBezTo>
                <a:cubicBezTo>
                  <a:pt x="1351912" y="898874"/>
                  <a:pt x="1352945" y="898616"/>
                  <a:pt x="1353863" y="898616"/>
                </a:cubicBezTo>
                <a:cubicBezTo>
                  <a:pt x="1354437" y="898616"/>
                  <a:pt x="1354982" y="898759"/>
                  <a:pt x="1355498" y="899046"/>
                </a:cubicBezTo>
                <a:cubicBezTo>
                  <a:pt x="1356014" y="899333"/>
                  <a:pt x="1356416" y="899877"/>
                  <a:pt x="1356702" y="900681"/>
                </a:cubicBezTo>
                <a:cubicBezTo>
                  <a:pt x="1356989" y="901484"/>
                  <a:pt x="1357247" y="902573"/>
                  <a:pt x="1357477" y="903950"/>
                </a:cubicBezTo>
                <a:cubicBezTo>
                  <a:pt x="1357706" y="905327"/>
                  <a:pt x="1357821" y="907048"/>
                  <a:pt x="1357821" y="909113"/>
                </a:cubicBezTo>
                <a:cubicBezTo>
                  <a:pt x="1357821" y="912440"/>
                  <a:pt x="1357591" y="915078"/>
                  <a:pt x="1357133" y="917028"/>
                </a:cubicBezTo>
                <a:cubicBezTo>
                  <a:pt x="1356674" y="918979"/>
                  <a:pt x="1355985" y="920413"/>
                  <a:pt x="1355068" y="921330"/>
                </a:cubicBezTo>
                <a:cubicBezTo>
                  <a:pt x="1354150" y="922248"/>
                  <a:pt x="1352773" y="923109"/>
                  <a:pt x="1350937" y="923912"/>
                </a:cubicBezTo>
                <a:cubicBezTo>
                  <a:pt x="1349102" y="924715"/>
                  <a:pt x="1347008" y="925374"/>
                  <a:pt x="1344656" y="925891"/>
                </a:cubicBezTo>
                <a:cubicBezTo>
                  <a:pt x="1342304" y="926407"/>
                  <a:pt x="1339810" y="926837"/>
                  <a:pt x="1337171" y="927181"/>
                </a:cubicBezTo>
                <a:cubicBezTo>
                  <a:pt x="1334532" y="927525"/>
                  <a:pt x="1331893" y="927697"/>
                  <a:pt x="1329255" y="927697"/>
                </a:cubicBezTo>
                <a:cubicBezTo>
                  <a:pt x="1321224" y="927697"/>
                  <a:pt x="1314341" y="926636"/>
                  <a:pt x="1308605" y="924514"/>
                </a:cubicBezTo>
                <a:cubicBezTo>
                  <a:pt x="1302869" y="922392"/>
                  <a:pt x="1298165" y="919179"/>
                  <a:pt x="1294495" y="914877"/>
                </a:cubicBezTo>
                <a:cubicBezTo>
                  <a:pt x="1290823" y="910575"/>
                  <a:pt x="1288156" y="905126"/>
                  <a:pt x="1286492" y="898529"/>
                </a:cubicBezTo>
                <a:cubicBezTo>
                  <a:pt x="1284829" y="891933"/>
                  <a:pt x="1283997" y="884161"/>
                  <a:pt x="1283997" y="875212"/>
                </a:cubicBezTo>
                <a:lnTo>
                  <a:pt x="1283997" y="784697"/>
                </a:lnTo>
                <a:lnTo>
                  <a:pt x="1262315" y="784697"/>
                </a:lnTo>
                <a:cubicBezTo>
                  <a:pt x="1260594" y="784697"/>
                  <a:pt x="1259218" y="783779"/>
                  <a:pt x="1258185" y="781944"/>
                </a:cubicBezTo>
                <a:cubicBezTo>
                  <a:pt x="1257152" y="780108"/>
                  <a:pt x="1256636" y="777125"/>
                  <a:pt x="1256636" y="772995"/>
                </a:cubicBezTo>
                <a:cubicBezTo>
                  <a:pt x="1256636" y="770816"/>
                  <a:pt x="1256779" y="768980"/>
                  <a:pt x="1257066" y="767489"/>
                </a:cubicBezTo>
                <a:cubicBezTo>
                  <a:pt x="1257353" y="765997"/>
                  <a:pt x="1257726" y="764764"/>
                  <a:pt x="1258185" y="763789"/>
                </a:cubicBezTo>
                <a:cubicBezTo>
                  <a:pt x="1258644" y="762814"/>
                  <a:pt x="1259246" y="762125"/>
                  <a:pt x="1259992" y="761724"/>
                </a:cubicBezTo>
                <a:cubicBezTo>
                  <a:pt x="1260738" y="761322"/>
                  <a:pt x="1261569" y="761122"/>
                  <a:pt x="1262487" y="761122"/>
                </a:cubicBezTo>
                <a:lnTo>
                  <a:pt x="1283997" y="761122"/>
                </a:lnTo>
                <a:lnTo>
                  <a:pt x="1283997" y="724296"/>
                </a:lnTo>
                <a:cubicBezTo>
                  <a:pt x="1283997" y="723493"/>
                  <a:pt x="1284198" y="722747"/>
                  <a:pt x="1284599" y="722059"/>
                </a:cubicBezTo>
                <a:cubicBezTo>
                  <a:pt x="1285001" y="721371"/>
                  <a:pt x="1285747" y="720768"/>
                  <a:pt x="1286837" y="720252"/>
                </a:cubicBezTo>
                <a:cubicBezTo>
                  <a:pt x="1287926" y="719736"/>
                  <a:pt x="1289389" y="719363"/>
                  <a:pt x="1291225" y="719133"/>
                </a:cubicBezTo>
                <a:cubicBezTo>
                  <a:pt x="1293061" y="718904"/>
                  <a:pt x="1295355" y="718789"/>
                  <a:pt x="1298108" y="718789"/>
                </a:cubicBezTo>
                <a:close/>
                <a:moveTo>
                  <a:pt x="859958" y="718789"/>
                </a:moveTo>
                <a:cubicBezTo>
                  <a:pt x="862826" y="718789"/>
                  <a:pt x="865178" y="718904"/>
                  <a:pt x="867014" y="719133"/>
                </a:cubicBezTo>
                <a:cubicBezTo>
                  <a:pt x="868849" y="719363"/>
                  <a:pt x="870283" y="719736"/>
                  <a:pt x="871315" y="720252"/>
                </a:cubicBezTo>
                <a:cubicBezTo>
                  <a:pt x="872348" y="720768"/>
                  <a:pt x="873093" y="721371"/>
                  <a:pt x="873552" y="722059"/>
                </a:cubicBezTo>
                <a:cubicBezTo>
                  <a:pt x="874011" y="722747"/>
                  <a:pt x="874241" y="723493"/>
                  <a:pt x="874241" y="724296"/>
                </a:cubicBezTo>
                <a:lnTo>
                  <a:pt x="874241" y="761122"/>
                </a:lnTo>
                <a:lnTo>
                  <a:pt x="913992" y="761122"/>
                </a:lnTo>
                <a:cubicBezTo>
                  <a:pt x="914910" y="761122"/>
                  <a:pt x="915713" y="761322"/>
                  <a:pt x="916401" y="761724"/>
                </a:cubicBezTo>
                <a:cubicBezTo>
                  <a:pt x="917089" y="762125"/>
                  <a:pt x="917692" y="762814"/>
                  <a:pt x="918208" y="763789"/>
                </a:cubicBezTo>
                <a:cubicBezTo>
                  <a:pt x="918724" y="764764"/>
                  <a:pt x="919097" y="765997"/>
                  <a:pt x="919326" y="767489"/>
                </a:cubicBezTo>
                <a:cubicBezTo>
                  <a:pt x="919556" y="768980"/>
                  <a:pt x="919671" y="770816"/>
                  <a:pt x="919671" y="772995"/>
                </a:cubicBezTo>
                <a:cubicBezTo>
                  <a:pt x="919671" y="777125"/>
                  <a:pt x="919154" y="780108"/>
                  <a:pt x="918122" y="781944"/>
                </a:cubicBezTo>
                <a:cubicBezTo>
                  <a:pt x="917089" y="783779"/>
                  <a:pt x="915713" y="784697"/>
                  <a:pt x="913992" y="784697"/>
                </a:cubicBezTo>
                <a:lnTo>
                  <a:pt x="874241" y="784697"/>
                </a:lnTo>
                <a:lnTo>
                  <a:pt x="874241" y="871082"/>
                </a:lnTo>
                <a:cubicBezTo>
                  <a:pt x="874241" y="881751"/>
                  <a:pt x="875818" y="889811"/>
                  <a:pt x="878973" y="895260"/>
                </a:cubicBezTo>
                <a:cubicBezTo>
                  <a:pt x="882128" y="900709"/>
                  <a:pt x="887778" y="903434"/>
                  <a:pt x="895923" y="903434"/>
                </a:cubicBezTo>
                <a:cubicBezTo>
                  <a:pt x="898562" y="903434"/>
                  <a:pt x="900914" y="903176"/>
                  <a:pt x="902979" y="902659"/>
                </a:cubicBezTo>
                <a:cubicBezTo>
                  <a:pt x="905043" y="902143"/>
                  <a:pt x="906879" y="901598"/>
                  <a:pt x="908485" y="901025"/>
                </a:cubicBezTo>
                <a:cubicBezTo>
                  <a:pt x="910091" y="900451"/>
                  <a:pt x="911468" y="899906"/>
                  <a:pt x="912616" y="899390"/>
                </a:cubicBezTo>
                <a:cubicBezTo>
                  <a:pt x="913763" y="898874"/>
                  <a:pt x="914795" y="898616"/>
                  <a:pt x="915713" y="898616"/>
                </a:cubicBezTo>
                <a:cubicBezTo>
                  <a:pt x="916287" y="898616"/>
                  <a:pt x="916831" y="898759"/>
                  <a:pt x="917347" y="899046"/>
                </a:cubicBezTo>
                <a:cubicBezTo>
                  <a:pt x="917864" y="899333"/>
                  <a:pt x="918265" y="899877"/>
                  <a:pt x="918552" y="900681"/>
                </a:cubicBezTo>
                <a:cubicBezTo>
                  <a:pt x="918839" y="901484"/>
                  <a:pt x="919097" y="902573"/>
                  <a:pt x="919326" y="903950"/>
                </a:cubicBezTo>
                <a:cubicBezTo>
                  <a:pt x="919556" y="905327"/>
                  <a:pt x="919671" y="907048"/>
                  <a:pt x="919671" y="909113"/>
                </a:cubicBezTo>
                <a:cubicBezTo>
                  <a:pt x="919671" y="912440"/>
                  <a:pt x="919441" y="915078"/>
                  <a:pt x="918982" y="917028"/>
                </a:cubicBezTo>
                <a:cubicBezTo>
                  <a:pt x="918523" y="918979"/>
                  <a:pt x="917835" y="920413"/>
                  <a:pt x="916917" y="921330"/>
                </a:cubicBezTo>
                <a:cubicBezTo>
                  <a:pt x="916000" y="922248"/>
                  <a:pt x="914623" y="923109"/>
                  <a:pt x="912788" y="923912"/>
                </a:cubicBezTo>
                <a:cubicBezTo>
                  <a:pt x="910952" y="924715"/>
                  <a:pt x="908858" y="925374"/>
                  <a:pt x="906506" y="925891"/>
                </a:cubicBezTo>
                <a:cubicBezTo>
                  <a:pt x="904154" y="926407"/>
                  <a:pt x="901659" y="926837"/>
                  <a:pt x="899021" y="927181"/>
                </a:cubicBezTo>
                <a:cubicBezTo>
                  <a:pt x="896382" y="927525"/>
                  <a:pt x="893743" y="927697"/>
                  <a:pt x="891105" y="927697"/>
                </a:cubicBezTo>
                <a:cubicBezTo>
                  <a:pt x="883075" y="927697"/>
                  <a:pt x="876191" y="926636"/>
                  <a:pt x="870455" y="924514"/>
                </a:cubicBezTo>
                <a:cubicBezTo>
                  <a:pt x="864719" y="922392"/>
                  <a:pt x="860015" y="919179"/>
                  <a:pt x="856344" y="914877"/>
                </a:cubicBezTo>
                <a:cubicBezTo>
                  <a:pt x="852673" y="910575"/>
                  <a:pt x="850006" y="905126"/>
                  <a:pt x="848343" y="898529"/>
                </a:cubicBezTo>
                <a:cubicBezTo>
                  <a:pt x="846679" y="891933"/>
                  <a:pt x="845847" y="884161"/>
                  <a:pt x="845847" y="875212"/>
                </a:cubicBezTo>
                <a:lnTo>
                  <a:pt x="845847" y="784697"/>
                </a:lnTo>
                <a:lnTo>
                  <a:pt x="824165" y="784697"/>
                </a:lnTo>
                <a:cubicBezTo>
                  <a:pt x="822444" y="784697"/>
                  <a:pt x="821068" y="783779"/>
                  <a:pt x="820035" y="781944"/>
                </a:cubicBezTo>
                <a:cubicBezTo>
                  <a:pt x="819003" y="780108"/>
                  <a:pt x="818486" y="777125"/>
                  <a:pt x="818486" y="772995"/>
                </a:cubicBezTo>
                <a:cubicBezTo>
                  <a:pt x="818486" y="770816"/>
                  <a:pt x="818630" y="768980"/>
                  <a:pt x="818917" y="767489"/>
                </a:cubicBezTo>
                <a:cubicBezTo>
                  <a:pt x="819203" y="765997"/>
                  <a:pt x="819576" y="764764"/>
                  <a:pt x="820035" y="763789"/>
                </a:cubicBezTo>
                <a:cubicBezTo>
                  <a:pt x="820494" y="762814"/>
                  <a:pt x="821096" y="762125"/>
                  <a:pt x="821842" y="761724"/>
                </a:cubicBezTo>
                <a:cubicBezTo>
                  <a:pt x="822587" y="761322"/>
                  <a:pt x="823419" y="761122"/>
                  <a:pt x="824337" y="761122"/>
                </a:cubicBezTo>
                <a:lnTo>
                  <a:pt x="845847" y="761122"/>
                </a:lnTo>
                <a:lnTo>
                  <a:pt x="845847" y="724296"/>
                </a:lnTo>
                <a:cubicBezTo>
                  <a:pt x="845847" y="723493"/>
                  <a:pt x="846048" y="722747"/>
                  <a:pt x="846449" y="722059"/>
                </a:cubicBezTo>
                <a:cubicBezTo>
                  <a:pt x="846851" y="721371"/>
                  <a:pt x="847597" y="720768"/>
                  <a:pt x="848687" y="720252"/>
                </a:cubicBezTo>
                <a:cubicBezTo>
                  <a:pt x="849777" y="719736"/>
                  <a:pt x="851239" y="719363"/>
                  <a:pt x="853075" y="719133"/>
                </a:cubicBezTo>
                <a:cubicBezTo>
                  <a:pt x="854910" y="718904"/>
                  <a:pt x="857204" y="718789"/>
                  <a:pt x="859958" y="718789"/>
                </a:cubicBezTo>
                <a:close/>
                <a:moveTo>
                  <a:pt x="365439" y="699344"/>
                </a:moveTo>
                <a:cubicBezTo>
                  <a:pt x="371864" y="699344"/>
                  <a:pt x="378116" y="699946"/>
                  <a:pt x="384196" y="701151"/>
                </a:cubicBezTo>
                <a:cubicBezTo>
                  <a:pt x="390277" y="702355"/>
                  <a:pt x="395898" y="703875"/>
                  <a:pt x="401060" y="705711"/>
                </a:cubicBezTo>
                <a:cubicBezTo>
                  <a:pt x="406223" y="707547"/>
                  <a:pt x="410812" y="709669"/>
                  <a:pt x="414827" y="712078"/>
                </a:cubicBezTo>
                <a:cubicBezTo>
                  <a:pt x="418842" y="714487"/>
                  <a:pt x="421624" y="716466"/>
                  <a:pt x="423173" y="718015"/>
                </a:cubicBezTo>
                <a:cubicBezTo>
                  <a:pt x="424722" y="719564"/>
                  <a:pt x="425726" y="720740"/>
                  <a:pt x="426184" y="721543"/>
                </a:cubicBezTo>
                <a:cubicBezTo>
                  <a:pt x="426643" y="722346"/>
                  <a:pt x="427016" y="723292"/>
                  <a:pt x="427303" y="724382"/>
                </a:cubicBezTo>
                <a:cubicBezTo>
                  <a:pt x="427590" y="725472"/>
                  <a:pt x="427819" y="726762"/>
                  <a:pt x="427991" y="728254"/>
                </a:cubicBezTo>
                <a:cubicBezTo>
                  <a:pt x="428163" y="729745"/>
                  <a:pt x="428249" y="731523"/>
                  <a:pt x="428249" y="733588"/>
                </a:cubicBezTo>
                <a:cubicBezTo>
                  <a:pt x="428249" y="735883"/>
                  <a:pt x="428134" y="737833"/>
                  <a:pt x="427904" y="739439"/>
                </a:cubicBezTo>
                <a:cubicBezTo>
                  <a:pt x="427674" y="741045"/>
                  <a:pt x="427328" y="742393"/>
                  <a:pt x="426866" y="743483"/>
                </a:cubicBezTo>
                <a:cubicBezTo>
                  <a:pt x="426404" y="744573"/>
                  <a:pt x="425856" y="745376"/>
                  <a:pt x="425222" y="745892"/>
                </a:cubicBezTo>
                <a:cubicBezTo>
                  <a:pt x="424587" y="746409"/>
                  <a:pt x="423808" y="746667"/>
                  <a:pt x="422885" y="746667"/>
                </a:cubicBezTo>
                <a:cubicBezTo>
                  <a:pt x="421272" y="746667"/>
                  <a:pt x="419023" y="745548"/>
                  <a:pt x="416139" y="743311"/>
                </a:cubicBezTo>
                <a:cubicBezTo>
                  <a:pt x="413255" y="741074"/>
                  <a:pt x="409535" y="738607"/>
                  <a:pt x="404979" y="735911"/>
                </a:cubicBezTo>
                <a:cubicBezTo>
                  <a:pt x="400424" y="733216"/>
                  <a:pt x="394888" y="730749"/>
                  <a:pt x="388372" y="728512"/>
                </a:cubicBezTo>
                <a:cubicBezTo>
                  <a:pt x="381856" y="726275"/>
                  <a:pt x="374043" y="725156"/>
                  <a:pt x="364931" y="725156"/>
                </a:cubicBezTo>
                <a:cubicBezTo>
                  <a:pt x="355011" y="725156"/>
                  <a:pt x="345986" y="727135"/>
                  <a:pt x="337855" y="731093"/>
                </a:cubicBezTo>
                <a:cubicBezTo>
                  <a:pt x="329724" y="735051"/>
                  <a:pt x="322775" y="740873"/>
                  <a:pt x="317009" y="748560"/>
                </a:cubicBezTo>
                <a:cubicBezTo>
                  <a:pt x="311242" y="756246"/>
                  <a:pt x="306773" y="765624"/>
                  <a:pt x="303601" y="776695"/>
                </a:cubicBezTo>
                <a:cubicBezTo>
                  <a:pt x="300429" y="787766"/>
                  <a:pt x="298843" y="800414"/>
                  <a:pt x="298843" y="814639"/>
                </a:cubicBezTo>
                <a:cubicBezTo>
                  <a:pt x="298843" y="828750"/>
                  <a:pt x="300371" y="841226"/>
                  <a:pt x="303428" y="852067"/>
                </a:cubicBezTo>
                <a:cubicBezTo>
                  <a:pt x="306484" y="862908"/>
                  <a:pt x="310867" y="871971"/>
                  <a:pt x="316576" y="879256"/>
                </a:cubicBezTo>
                <a:cubicBezTo>
                  <a:pt x="322285" y="886541"/>
                  <a:pt x="329292" y="892048"/>
                  <a:pt x="337596" y="895776"/>
                </a:cubicBezTo>
                <a:cubicBezTo>
                  <a:pt x="345899" y="899505"/>
                  <a:pt x="355299" y="901369"/>
                  <a:pt x="365794" y="901369"/>
                </a:cubicBezTo>
                <a:cubicBezTo>
                  <a:pt x="374674" y="901369"/>
                  <a:pt x="382430" y="900279"/>
                  <a:pt x="389062" y="898099"/>
                </a:cubicBezTo>
                <a:cubicBezTo>
                  <a:pt x="395693" y="895920"/>
                  <a:pt x="401344" y="893482"/>
                  <a:pt x="406014" y="890786"/>
                </a:cubicBezTo>
                <a:cubicBezTo>
                  <a:pt x="410685" y="888090"/>
                  <a:pt x="414520" y="885652"/>
                  <a:pt x="417518" y="883472"/>
                </a:cubicBezTo>
                <a:cubicBezTo>
                  <a:pt x="420517" y="881293"/>
                  <a:pt x="422882" y="880203"/>
                  <a:pt x="424611" y="880203"/>
                </a:cubicBezTo>
                <a:cubicBezTo>
                  <a:pt x="425420" y="880203"/>
                  <a:pt x="426112" y="880375"/>
                  <a:pt x="426689" y="880719"/>
                </a:cubicBezTo>
                <a:cubicBezTo>
                  <a:pt x="427265" y="881063"/>
                  <a:pt x="427726" y="881723"/>
                  <a:pt x="428072" y="882698"/>
                </a:cubicBezTo>
                <a:cubicBezTo>
                  <a:pt x="428418" y="883673"/>
                  <a:pt x="428677" y="885021"/>
                  <a:pt x="428850" y="886742"/>
                </a:cubicBezTo>
                <a:cubicBezTo>
                  <a:pt x="429023" y="888463"/>
                  <a:pt x="429110" y="890642"/>
                  <a:pt x="429110" y="893281"/>
                </a:cubicBezTo>
                <a:cubicBezTo>
                  <a:pt x="429110" y="895117"/>
                  <a:pt x="429052" y="896723"/>
                  <a:pt x="428938" y="898099"/>
                </a:cubicBezTo>
                <a:cubicBezTo>
                  <a:pt x="428823" y="899476"/>
                  <a:pt x="428622" y="900681"/>
                  <a:pt x="428335" y="901713"/>
                </a:cubicBezTo>
                <a:cubicBezTo>
                  <a:pt x="428049" y="902746"/>
                  <a:pt x="427676" y="903663"/>
                  <a:pt x="427217" y="904466"/>
                </a:cubicBezTo>
                <a:cubicBezTo>
                  <a:pt x="426758" y="905269"/>
                  <a:pt x="425955" y="906245"/>
                  <a:pt x="424808" y="907392"/>
                </a:cubicBezTo>
                <a:cubicBezTo>
                  <a:pt x="423661" y="908539"/>
                  <a:pt x="421251" y="910288"/>
                  <a:pt x="417580" y="912640"/>
                </a:cubicBezTo>
                <a:cubicBezTo>
                  <a:pt x="413909" y="914992"/>
                  <a:pt x="409349" y="917286"/>
                  <a:pt x="403900" y="919524"/>
                </a:cubicBezTo>
                <a:cubicBezTo>
                  <a:pt x="398450" y="921761"/>
                  <a:pt x="392198" y="923654"/>
                  <a:pt x="385143" y="925202"/>
                </a:cubicBezTo>
                <a:cubicBezTo>
                  <a:pt x="378087" y="926751"/>
                  <a:pt x="370372" y="927525"/>
                  <a:pt x="361998" y="927525"/>
                </a:cubicBezTo>
                <a:cubicBezTo>
                  <a:pt x="347543" y="927525"/>
                  <a:pt x="334493" y="925116"/>
                  <a:pt x="322849" y="920298"/>
                </a:cubicBezTo>
                <a:cubicBezTo>
                  <a:pt x="311205" y="915480"/>
                  <a:pt x="301281" y="908367"/>
                  <a:pt x="293079" y="898960"/>
                </a:cubicBezTo>
                <a:cubicBezTo>
                  <a:pt x="284876" y="889553"/>
                  <a:pt x="278566" y="877937"/>
                  <a:pt x="274150" y="864113"/>
                </a:cubicBezTo>
                <a:cubicBezTo>
                  <a:pt x="269733" y="850289"/>
                  <a:pt x="267524" y="834371"/>
                  <a:pt x="267524" y="816360"/>
                </a:cubicBezTo>
                <a:cubicBezTo>
                  <a:pt x="267524" y="797890"/>
                  <a:pt x="269905" y="781427"/>
                  <a:pt x="274666" y="766972"/>
                </a:cubicBezTo>
                <a:cubicBezTo>
                  <a:pt x="279427" y="752517"/>
                  <a:pt x="286109" y="740271"/>
                  <a:pt x="294713" y="730233"/>
                </a:cubicBezTo>
                <a:cubicBezTo>
                  <a:pt x="303318" y="720195"/>
                  <a:pt x="313614" y="712537"/>
                  <a:pt x="325602" y="707260"/>
                </a:cubicBezTo>
                <a:cubicBezTo>
                  <a:pt x="337591" y="701983"/>
                  <a:pt x="350870" y="699344"/>
                  <a:pt x="365439" y="699344"/>
                </a:cubicBezTo>
                <a:close/>
                <a:moveTo>
                  <a:pt x="8414889" y="305135"/>
                </a:moveTo>
                <a:cubicBezTo>
                  <a:pt x="8422024" y="305135"/>
                  <a:pt x="8427740" y="305729"/>
                  <a:pt x="8432039" y="306919"/>
                </a:cubicBezTo>
                <a:cubicBezTo>
                  <a:pt x="8436339" y="308108"/>
                  <a:pt x="8439677" y="309754"/>
                  <a:pt x="8442055" y="311858"/>
                </a:cubicBezTo>
                <a:cubicBezTo>
                  <a:pt x="8444434" y="313961"/>
                  <a:pt x="8446034" y="316477"/>
                  <a:pt x="8446857" y="319404"/>
                </a:cubicBezTo>
                <a:cubicBezTo>
                  <a:pt x="8447680" y="322331"/>
                  <a:pt x="8448092" y="325441"/>
                  <a:pt x="8448092" y="328733"/>
                </a:cubicBezTo>
                <a:cubicBezTo>
                  <a:pt x="8448092" y="332026"/>
                  <a:pt x="8447726" y="335868"/>
                  <a:pt x="8446994" y="340258"/>
                </a:cubicBezTo>
                <a:cubicBezTo>
                  <a:pt x="8446262" y="344649"/>
                  <a:pt x="8445302" y="349085"/>
                  <a:pt x="8444113" y="353567"/>
                </a:cubicBezTo>
                <a:cubicBezTo>
                  <a:pt x="8442924" y="358049"/>
                  <a:pt x="8441415" y="362256"/>
                  <a:pt x="8439586" y="366189"/>
                </a:cubicBezTo>
                <a:cubicBezTo>
                  <a:pt x="8437756" y="370122"/>
                  <a:pt x="8435744" y="373278"/>
                  <a:pt x="8433549" y="375656"/>
                </a:cubicBezTo>
                <a:cubicBezTo>
                  <a:pt x="8429890" y="379132"/>
                  <a:pt x="8425408" y="381739"/>
                  <a:pt x="8420103" y="383477"/>
                </a:cubicBezTo>
                <a:cubicBezTo>
                  <a:pt x="8414798" y="385214"/>
                  <a:pt x="8407938" y="386083"/>
                  <a:pt x="8399523" y="386083"/>
                </a:cubicBezTo>
                <a:cubicBezTo>
                  <a:pt x="8392937" y="386083"/>
                  <a:pt x="8387449" y="385580"/>
                  <a:pt x="8383059" y="384574"/>
                </a:cubicBezTo>
                <a:cubicBezTo>
                  <a:pt x="8378668" y="383568"/>
                  <a:pt x="8375284" y="382059"/>
                  <a:pt x="8372906" y="380047"/>
                </a:cubicBezTo>
                <a:cubicBezTo>
                  <a:pt x="8370528" y="378034"/>
                  <a:pt x="8368881" y="375610"/>
                  <a:pt x="8367967" y="372775"/>
                </a:cubicBezTo>
                <a:cubicBezTo>
                  <a:pt x="8367052" y="369939"/>
                  <a:pt x="8366595" y="366692"/>
                  <a:pt x="8366595" y="363034"/>
                </a:cubicBezTo>
                <a:cubicBezTo>
                  <a:pt x="8366595" y="360107"/>
                  <a:pt x="8366869" y="356494"/>
                  <a:pt x="8367418" y="352195"/>
                </a:cubicBezTo>
                <a:cubicBezTo>
                  <a:pt x="8367967" y="347896"/>
                  <a:pt x="8368881" y="343460"/>
                  <a:pt x="8370162" y="338886"/>
                </a:cubicBezTo>
                <a:cubicBezTo>
                  <a:pt x="8371443" y="334313"/>
                  <a:pt x="8372952" y="329968"/>
                  <a:pt x="8374690" y="325852"/>
                </a:cubicBezTo>
                <a:cubicBezTo>
                  <a:pt x="8376427" y="321736"/>
                  <a:pt x="8378577" y="318398"/>
                  <a:pt x="8381138" y="315837"/>
                </a:cubicBezTo>
                <a:cubicBezTo>
                  <a:pt x="8385163" y="311812"/>
                  <a:pt x="8389873" y="309022"/>
                  <a:pt x="8395270" y="307467"/>
                </a:cubicBezTo>
                <a:cubicBezTo>
                  <a:pt x="8400666" y="305912"/>
                  <a:pt x="8407206" y="305135"/>
                  <a:pt x="8414889" y="305135"/>
                </a:cubicBezTo>
                <a:close/>
                <a:moveTo>
                  <a:pt x="7949932" y="170952"/>
                </a:moveTo>
                <a:cubicBezTo>
                  <a:pt x="7942431" y="170952"/>
                  <a:pt x="7935526" y="172736"/>
                  <a:pt x="7929214" y="176303"/>
                </a:cubicBezTo>
                <a:cubicBezTo>
                  <a:pt x="7922903" y="179870"/>
                  <a:pt x="7917232" y="184627"/>
                  <a:pt x="7912202" y="190572"/>
                </a:cubicBezTo>
                <a:cubicBezTo>
                  <a:pt x="7907170" y="196518"/>
                  <a:pt x="7902780" y="203469"/>
                  <a:pt x="7899030" y="211427"/>
                </a:cubicBezTo>
                <a:cubicBezTo>
                  <a:pt x="7895280" y="219384"/>
                  <a:pt x="7892170" y="227754"/>
                  <a:pt x="7889700" y="236534"/>
                </a:cubicBezTo>
                <a:cubicBezTo>
                  <a:pt x="7887231" y="245315"/>
                  <a:pt x="7885356" y="254096"/>
                  <a:pt x="7884076" y="262877"/>
                </a:cubicBezTo>
                <a:cubicBezTo>
                  <a:pt x="7882795" y="271658"/>
                  <a:pt x="7882154" y="279981"/>
                  <a:pt x="7882154" y="287848"/>
                </a:cubicBezTo>
                <a:cubicBezTo>
                  <a:pt x="7882154" y="301751"/>
                  <a:pt x="7884442" y="312224"/>
                  <a:pt x="7889014" y="319267"/>
                </a:cubicBezTo>
                <a:cubicBezTo>
                  <a:pt x="7893588" y="326310"/>
                  <a:pt x="7900814" y="329831"/>
                  <a:pt x="7910692" y="329831"/>
                </a:cubicBezTo>
                <a:cubicBezTo>
                  <a:pt x="7918742" y="329831"/>
                  <a:pt x="7926974" y="327407"/>
                  <a:pt x="7935388" y="322559"/>
                </a:cubicBezTo>
                <a:cubicBezTo>
                  <a:pt x="7943803" y="317712"/>
                  <a:pt x="7951670" y="311217"/>
                  <a:pt x="7958987" y="303077"/>
                </a:cubicBezTo>
                <a:cubicBezTo>
                  <a:pt x="7966304" y="294936"/>
                  <a:pt x="7972752" y="285332"/>
                  <a:pt x="7978332" y="274265"/>
                </a:cubicBezTo>
                <a:cubicBezTo>
                  <a:pt x="7983912" y="263197"/>
                  <a:pt x="7987982" y="251352"/>
                  <a:pt x="7990543" y="238730"/>
                </a:cubicBezTo>
                <a:lnTo>
                  <a:pt x="7998226" y="201411"/>
                </a:lnTo>
                <a:cubicBezTo>
                  <a:pt x="7991823" y="191350"/>
                  <a:pt x="7984735" y="183758"/>
                  <a:pt x="7976960" y="178636"/>
                </a:cubicBezTo>
                <a:cubicBezTo>
                  <a:pt x="7969185" y="173513"/>
                  <a:pt x="7960176" y="170952"/>
                  <a:pt x="7949932" y="170952"/>
                </a:cubicBezTo>
                <a:close/>
                <a:moveTo>
                  <a:pt x="3282682" y="170952"/>
                </a:moveTo>
                <a:cubicBezTo>
                  <a:pt x="3275182" y="170952"/>
                  <a:pt x="3268276" y="172736"/>
                  <a:pt x="3261965" y="176303"/>
                </a:cubicBezTo>
                <a:cubicBezTo>
                  <a:pt x="3255654" y="179870"/>
                  <a:pt x="3249982" y="184627"/>
                  <a:pt x="3244952" y="190572"/>
                </a:cubicBezTo>
                <a:cubicBezTo>
                  <a:pt x="3239921" y="196518"/>
                  <a:pt x="3235531" y="203469"/>
                  <a:pt x="3231780" y="211427"/>
                </a:cubicBezTo>
                <a:cubicBezTo>
                  <a:pt x="3228030" y="219384"/>
                  <a:pt x="3224920" y="227754"/>
                  <a:pt x="3222451" y="236534"/>
                </a:cubicBezTo>
                <a:cubicBezTo>
                  <a:pt x="3219981" y="245315"/>
                  <a:pt x="3218106" y="254096"/>
                  <a:pt x="3216825" y="262877"/>
                </a:cubicBezTo>
                <a:cubicBezTo>
                  <a:pt x="3215545" y="271658"/>
                  <a:pt x="3214905" y="279981"/>
                  <a:pt x="3214905" y="287848"/>
                </a:cubicBezTo>
                <a:cubicBezTo>
                  <a:pt x="3214905" y="301751"/>
                  <a:pt x="3217191" y="312224"/>
                  <a:pt x="3221765" y="319267"/>
                </a:cubicBezTo>
                <a:cubicBezTo>
                  <a:pt x="3226338" y="326310"/>
                  <a:pt x="3233564" y="329831"/>
                  <a:pt x="3243443" y="329831"/>
                </a:cubicBezTo>
                <a:cubicBezTo>
                  <a:pt x="3251491" y="329831"/>
                  <a:pt x="3259723" y="327407"/>
                  <a:pt x="3268139" y="322559"/>
                </a:cubicBezTo>
                <a:cubicBezTo>
                  <a:pt x="3276554" y="317712"/>
                  <a:pt x="3284420" y="311217"/>
                  <a:pt x="3291737" y="303077"/>
                </a:cubicBezTo>
                <a:cubicBezTo>
                  <a:pt x="3299055" y="294936"/>
                  <a:pt x="3305503" y="285332"/>
                  <a:pt x="3311082" y="274265"/>
                </a:cubicBezTo>
                <a:cubicBezTo>
                  <a:pt x="3316662" y="263197"/>
                  <a:pt x="3320732" y="251352"/>
                  <a:pt x="3323293" y="238730"/>
                </a:cubicBezTo>
                <a:lnTo>
                  <a:pt x="3330977" y="201411"/>
                </a:lnTo>
                <a:cubicBezTo>
                  <a:pt x="3324574" y="191350"/>
                  <a:pt x="3317485" y="183758"/>
                  <a:pt x="3309710" y="178636"/>
                </a:cubicBezTo>
                <a:cubicBezTo>
                  <a:pt x="3301936" y="173513"/>
                  <a:pt x="3292926" y="170952"/>
                  <a:pt x="3282682" y="170952"/>
                </a:cubicBezTo>
                <a:close/>
                <a:moveTo>
                  <a:pt x="1749157" y="170952"/>
                </a:moveTo>
                <a:cubicBezTo>
                  <a:pt x="1741474" y="170952"/>
                  <a:pt x="1734431" y="172782"/>
                  <a:pt x="1728028" y="176440"/>
                </a:cubicBezTo>
                <a:cubicBezTo>
                  <a:pt x="1721626" y="180099"/>
                  <a:pt x="1715954" y="184993"/>
                  <a:pt x="1711015" y="191121"/>
                </a:cubicBezTo>
                <a:cubicBezTo>
                  <a:pt x="1706076" y="197249"/>
                  <a:pt x="1701731" y="204338"/>
                  <a:pt x="1697981" y="212387"/>
                </a:cubicBezTo>
                <a:cubicBezTo>
                  <a:pt x="1694231" y="220436"/>
                  <a:pt x="1691121" y="228805"/>
                  <a:pt x="1688652" y="237495"/>
                </a:cubicBezTo>
                <a:cubicBezTo>
                  <a:pt x="1686182" y="246184"/>
                  <a:pt x="1684353" y="254965"/>
                  <a:pt x="1683164" y="263837"/>
                </a:cubicBezTo>
                <a:cubicBezTo>
                  <a:pt x="1681975" y="272710"/>
                  <a:pt x="1681380" y="280896"/>
                  <a:pt x="1681380" y="288396"/>
                </a:cubicBezTo>
                <a:cubicBezTo>
                  <a:pt x="1681380" y="293884"/>
                  <a:pt x="1681792" y="299098"/>
                  <a:pt x="1682615" y="304037"/>
                </a:cubicBezTo>
                <a:cubicBezTo>
                  <a:pt x="1683438" y="308977"/>
                  <a:pt x="1684947" y="313367"/>
                  <a:pt x="1687142" y="317209"/>
                </a:cubicBezTo>
                <a:cubicBezTo>
                  <a:pt x="1689338" y="321050"/>
                  <a:pt x="1692265" y="324114"/>
                  <a:pt x="1695923" y="326401"/>
                </a:cubicBezTo>
                <a:cubicBezTo>
                  <a:pt x="1699582" y="328688"/>
                  <a:pt x="1704247" y="329831"/>
                  <a:pt x="1709918" y="329831"/>
                </a:cubicBezTo>
                <a:cubicBezTo>
                  <a:pt x="1717967" y="329831"/>
                  <a:pt x="1726199" y="327407"/>
                  <a:pt x="1734614" y="322559"/>
                </a:cubicBezTo>
                <a:cubicBezTo>
                  <a:pt x="1743029" y="317712"/>
                  <a:pt x="1750895" y="311126"/>
                  <a:pt x="1758213" y="302803"/>
                </a:cubicBezTo>
                <a:cubicBezTo>
                  <a:pt x="1765530" y="294479"/>
                  <a:pt x="1771979" y="284783"/>
                  <a:pt x="1777558" y="273716"/>
                </a:cubicBezTo>
                <a:cubicBezTo>
                  <a:pt x="1783137" y="262648"/>
                  <a:pt x="1787208" y="250803"/>
                  <a:pt x="1789769" y="238181"/>
                </a:cubicBezTo>
                <a:lnTo>
                  <a:pt x="1797452" y="201137"/>
                </a:lnTo>
                <a:cubicBezTo>
                  <a:pt x="1791049" y="191075"/>
                  <a:pt x="1783961" y="183529"/>
                  <a:pt x="1776186" y="178498"/>
                </a:cubicBezTo>
                <a:cubicBezTo>
                  <a:pt x="1768411" y="173468"/>
                  <a:pt x="1759402" y="170952"/>
                  <a:pt x="1749157" y="170952"/>
                </a:cubicBezTo>
                <a:close/>
                <a:moveTo>
                  <a:pt x="910957" y="170952"/>
                </a:moveTo>
                <a:cubicBezTo>
                  <a:pt x="903274" y="170952"/>
                  <a:pt x="896231" y="172782"/>
                  <a:pt x="889829" y="176440"/>
                </a:cubicBezTo>
                <a:cubicBezTo>
                  <a:pt x="883426" y="180099"/>
                  <a:pt x="877755" y="184993"/>
                  <a:pt x="872816" y="191121"/>
                </a:cubicBezTo>
                <a:cubicBezTo>
                  <a:pt x="867876" y="197249"/>
                  <a:pt x="863531" y="204338"/>
                  <a:pt x="859781" y="212387"/>
                </a:cubicBezTo>
                <a:cubicBezTo>
                  <a:pt x="856032" y="220436"/>
                  <a:pt x="852922" y="228805"/>
                  <a:pt x="850452" y="237495"/>
                </a:cubicBezTo>
                <a:cubicBezTo>
                  <a:pt x="847982" y="246184"/>
                  <a:pt x="846153" y="254965"/>
                  <a:pt x="844964" y="263837"/>
                </a:cubicBezTo>
                <a:cubicBezTo>
                  <a:pt x="843775" y="272710"/>
                  <a:pt x="843180" y="280896"/>
                  <a:pt x="843180" y="288396"/>
                </a:cubicBezTo>
                <a:cubicBezTo>
                  <a:pt x="843180" y="293884"/>
                  <a:pt x="843592" y="299098"/>
                  <a:pt x="844415" y="304037"/>
                </a:cubicBezTo>
                <a:cubicBezTo>
                  <a:pt x="845238" y="308977"/>
                  <a:pt x="846747" y="313367"/>
                  <a:pt x="848942" y="317209"/>
                </a:cubicBezTo>
                <a:cubicBezTo>
                  <a:pt x="851138" y="321050"/>
                  <a:pt x="854065" y="324114"/>
                  <a:pt x="857724" y="326401"/>
                </a:cubicBezTo>
                <a:cubicBezTo>
                  <a:pt x="861382" y="328688"/>
                  <a:pt x="866047" y="329831"/>
                  <a:pt x="871718" y="329831"/>
                </a:cubicBezTo>
                <a:cubicBezTo>
                  <a:pt x="879767" y="329831"/>
                  <a:pt x="887999" y="327407"/>
                  <a:pt x="896414" y="322559"/>
                </a:cubicBezTo>
                <a:cubicBezTo>
                  <a:pt x="904829" y="317712"/>
                  <a:pt x="912696" y="311126"/>
                  <a:pt x="920012" y="302803"/>
                </a:cubicBezTo>
                <a:cubicBezTo>
                  <a:pt x="927330" y="294479"/>
                  <a:pt x="933778" y="284783"/>
                  <a:pt x="939358" y="273716"/>
                </a:cubicBezTo>
                <a:cubicBezTo>
                  <a:pt x="944938" y="262648"/>
                  <a:pt x="949007" y="250803"/>
                  <a:pt x="951569" y="238181"/>
                </a:cubicBezTo>
                <a:lnTo>
                  <a:pt x="959252" y="201137"/>
                </a:lnTo>
                <a:cubicBezTo>
                  <a:pt x="952849" y="191075"/>
                  <a:pt x="945761" y="183529"/>
                  <a:pt x="937986" y="178498"/>
                </a:cubicBezTo>
                <a:cubicBezTo>
                  <a:pt x="930211" y="173468"/>
                  <a:pt x="921201" y="170952"/>
                  <a:pt x="910957" y="170952"/>
                </a:cubicBezTo>
                <a:close/>
                <a:moveTo>
                  <a:pt x="6197411" y="166562"/>
                </a:moveTo>
                <a:cubicBezTo>
                  <a:pt x="6188264" y="166562"/>
                  <a:pt x="6180032" y="168346"/>
                  <a:pt x="6172715" y="171913"/>
                </a:cubicBezTo>
                <a:cubicBezTo>
                  <a:pt x="6165397" y="175480"/>
                  <a:pt x="6158858" y="180282"/>
                  <a:pt x="6153095" y="186319"/>
                </a:cubicBezTo>
                <a:cubicBezTo>
                  <a:pt x="6147333" y="192356"/>
                  <a:pt x="6142348" y="199353"/>
                  <a:pt x="6138140" y="207311"/>
                </a:cubicBezTo>
                <a:cubicBezTo>
                  <a:pt x="6133933" y="215268"/>
                  <a:pt x="6130457" y="223638"/>
                  <a:pt x="6127713" y="232418"/>
                </a:cubicBezTo>
                <a:cubicBezTo>
                  <a:pt x="6124969" y="241199"/>
                  <a:pt x="6122957" y="250117"/>
                  <a:pt x="6121676" y="259173"/>
                </a:cubicBezTo>
                <a:cubicBezTo>
                  <a:pt x="6120395" y="268228"/>
                  <a:pt x="6119755" y="276872"/>
                  <a:pt x="6119755" y="285104"/>
                </a:cubicBezTo>
                <a:cubicBezTo>
                  <a:pt x="6119755" y="292787"/>
                  <a:pt x="6120533" y="299647"/>
                  <a:pt x="6122088" y="305684"/>
                </a:cubicBezTo>
                <a:cubicBezTo>
                  <a:pt x="6123643" y="311721"/>
                  <a:pt x="6126204" y="316797"/>
                  <a:pt x="6129771" y="320913"/>
                </a:cubicBezTo>
                <a:cubicBezTo>
                  <a:pt x="6133338" y="325029"/>
                  <a:pt x="6137912" y="328185"/>
                  <a:pt x="6143491" y="330380"/>
                </a:cubicBezTo>
                <a:cubicBezTo>
                  <a:pt x="6149070" y="332575"/>
                  <a:pt x="6155885" y="333673"/>
                  <a:pt x="6163934" y="333673"/>
                </a:cubicBezTo>
                <a:cubicBezTo>
                  <a:pt x="6173081" y="333673"/>
                  <a:pt x="6181313" y="331889"/>
                  <a:pt x="6188630" y="328322"/>
                </a:cubicBezTo>
                <a:cubicBezTo>
                  <a:pt x="6195948" y="324755"/>
                  <a:pt x="6202487" y="319907"/>
                  <a:pt x="6208250" y="313779"/>
                </a:cubicBezTo>
                <a:cubicBezTo>
                  <a:pt x="6214012" y="307650"/>
                  <a:pt x="6218998" y="300607"/>
                  <a:pt x="6223205" y="292650"/>
                </a:cubicBezTo>
                <a:cubicBezTo>
                  <a:pt x="6227412" y="284692"/>
                  <a:pt x="6230888" y="276277"/>
                  <a:pt x="6233632" y="267405"/>
                </a:cubicBezTo>
                <a:cubicBezTo>
                  <a:pt x="6236376" y="258532"/>
                  <a:pt x="6238388" y="249614"/>
                  <a:pt x="6239669" y="240650"/>
                </a:cubicBezTo>
                <a:cubicBezTo>
                  <a:pt x="6240950" y="231687"/>
                  <a:pt x="6241590" y="223089"/>
                  <a:pt x="6241590" y="214857"/>
                </a:cubicBezTo>
                <a:cubicBezTo>
                  <a:pt x="6241590" y="207173"/>
                  <a:pt x="6240812" y="200359"/>
                  <a:pt x="6239257" y="194414"/>
                </a:cubicBezTo>
                <a:cubicBezTo>
                  <a:pt x="6237702" y="188468"/>
                  <a:pt x="6235141" y="183438"/>
                  <a:pt x="6231574" y="179322"/>
                </a:cubicBezTo>
                <a:cubicBezTo>
                  <a:pt x="6228007" y="175206"/>
                  <a:pt x="6223433" y="172050"/>
                  <a:pt x="6217854" y="169855"/>
                </a:cubicBezTo>
                <a:cubicBezTo>
                  <a:pt x="6212275" y="167660"/>
                  <a:pt x="6205460" y="166562"/>
                  <a:pt x="6197411" y="166562"/>
                </a:cubicBezTo>
                <a:close/>
                <a:moveTo>
                  <a:pt x="4187636" y="166562"/>
                </a:moveTo>
                <a:cubicBezTo>
                  <a:pt x="4178489" y="166562"/>
                  <a:pt x="4170257" y="168346"/>
                  <a:pt x="4162940" y="171913"/>
                </a:cubicBezTo>
                <a:cubicBezTo>
                  <a:pt x="4155623" y="175480"/>
                  <a:pt x="4149083" y="180282"/>
                  <a:pt x="4143320" y="186319"/>
                </a:cubicBezTo>
                <a:cubicBezTo>
                  <a:pt x="4137558" y="192356"/>
                  <a:pt x="4132573" y="199353"/>
                  <a:pt x="4128366" y="207311"/>
                </a:cubicBezTo>
                <a:cubicBezTo>
                  <a:pt x="4124158" y="215268"/>
                  <a:pt x="4120682" y="223638"/>
                  <a:pt x="4117938" y="232418"/>
                </a:cubicBezTo>
                <a:cubicBezTo>
                  <a:pt x="4115194" y="241199"/>
                  <a:pt x="4113182" y="250117"/>
                  <a:pt x="4111901" y="259173"/>
                </a:cubicBezTo>
                <a:cubicBezTo>
                  <a:pt x="4110621" y="268228"/>
                  <a:pt x="4109980" y="276872"/>
                  <a:pt x="4109980" y="285104"/>
                </a:cubicBezTo>
                <a:cubicBezTo>
                  <a:pt x="4109980" y="292787"/>
                  <a:pt x="4110758" y="299647"/>
                  <a:pt x="4112313" y="305684"/>
                </a:cubicBezTo>
                <a:cubicBezTo>
                  <a:pt x="4113868" y="311721"/>
                  <a:pt x="4116429" y="316797"/>
                  <a:pt x="4119996" y="320913"/>
                </a:cubicBezTo>
                <a:cubicBezTo>
                  <a:pt x="4123563" y="325029"/>
                  <a:pt x="4128136" y="328185"/>
                  <a:pt x="4133716" y="330380"/>
                </a:cubicBezTo>
                <a:cubicBezTo>
                  <a:pt x="4139296" y="332575"/>
                  <a:pt x="4146110" y="333673"/>
                  <a:pt x="4154159" y="333673"/>
                </a:cubicBezTo>
                <a:cubicBezTo>
                  <a:pt x="4163306" y="333673"/>
                  <a:pt x="4171538" y="331889"/>
                  <a:pt x="4178855" y="328322"/>
                </a:cubicBezTo>
                <a:cubicBezTo>
                  <a:pt x="4186172" y="324755"/>
                  <a:pt x="4192713" y="319907"/>
                  <a:pt x="4198475" y="313779"/>
                </a:cubicBezTo>
                <a:cubicBezTo>
                  <a:pt x="4204237" y="307650"/>
                  <a:pt x="4209222" y="300607"/>
                  <a:pt x="4213430" y="292650"/>
                </a:cubicBezTo>
                <a:cubicBezTo>
                  <a:pt x="4217637" y="284692"/>
                  <a:pt x="4221113" y="276277"/>
                  <a:pt x="4223857" y="267405"/>
                </a:cubicBezTo>
                <a:cubicBezTo>
                  <a:pt x="4226601" y="258532"/>
                  <a:pt x="4228613" y="249614"/>
                  <a:pt x="4229894" y="240650"/>
                </a:cubicBezTo>
                <a:cubicBezTo>
                  <a:pt x="4231174" y="231687"/>
                  <a:pt x="4231815" y="223089"/>
                  <a:pt x="4231815" y="214857"/>
                </a:cubicBezTo>
                <a:cubicBezTo>
                  <a:pt x="4231815" y="207173"/>
                  <a:pt x="4231037" y="200359"/>
                  <a:pt x="4229482" y="194414"/>
                </a:cubicBezTo>
                <a:cubicBezTo>
                  <a:pt x="4227928" y="188468"/>
                  <a:pt x="4225366" y="183438"/>
                  <a:pt x="4221799" y="179322"/>
                </a:cubicBezTo>
                <a:cubicBezTo>
                  <a:pt x="4218232" y="175206"/>
                  <a:pt x="4213659" y="172050"/>
                  <a:pt x="4208079" y="169855"/>
                </a:cubicBezTo>
                <a:cubicBezTo>
                  <a:pt x="4202499" y="167660"/>
                  <a:pt x="4195686" y="166562"/>
                  <a:pt x="4187636" y="166562"/>
                </a:cubicBezTo>
                <a:close/>
                <a:moveTo>
                  <a:pt x="3587561" y="166562"/>
                </a:moveTo>
                <a:cubicBezTo>
                  <a:pt x="3578414" y="166562"/>
                  <a:pt x="3570182" y="168346"/>
                  <a:pt x="3562865" y="171913"/>
                </a:cubicBezTo>
                <a:cubicBezTo>
                  <a:pt x="3555548" y="175480"/>
                  <a:pt x="3549007" y="180282"/>
                  <a:pt x="3543245" y="186319"/>
                </a:cubicBezTo>
                <a:cubicBezTo>
                  <a:pt x="3537483" y="192356"/>
                  <a:pt x="3532498" y="199353"/>
                  <a:pt x="3528290" y="207311"/>
                </a:cubicBezTo>
                <a:cubicBezTo>
                  <a:pt x="3524083" y="215268"/>
                  <a:pt x="3520607" y="223638"/>
                  <a:pt x="3517863" y="232418"/>
                </a:cubicBezTo>
                <a:cubicBezTo>
                  <a:pt x="3515119" y="241199"/>
                  <a:pt x="3513106" y="250117"/>
                  <a:pt x="3511826" y="259173"/>
                </a:cubicBezTo>
                <a:cubicBezTo>
                  <a:pt x="3510546" y="268228"/>
                  <a:pt x="3509905" y="276872"/>
                  <a:pt x="3509905" y="285104"/>
                </a:cubicBezTo>
                <a:cubicBezTo>
                  <a:pt x="3509905" y="292787"/>
                  <a:pt x="3510683" y="299647"/>
                  <a:pt x="3512238" y="305684"/>
                </a:cubicBezTo>
                <a:cubicBezTo>
                  <a:pt x="3513792" y="311721"/>
                  <a:pt x="3516354" y="316797"/>
                  <a:pt x="3519921" y="320913"/>
                </a:cubicBezTo>
                <a:cubicBezTo>
                  <a:pt x="3523488" y="325029"/>
                  <a:pt x="3528061" y="328185"/>
                  <a:pt x="3533641" y="330380"/>
                </a:cubicBezTo>
                <a:cubicBezTo>
                  <a:pt x="3539221" y="332575"/>
                  <a:pt x="3546035" y="333673"/>
                  <a:pt x="3554084" y="333673"/>
                </a:cubicBezTo>
                <a:cubicBezTo>
                  <a:pt x="3563231" y="333673"/>
                  <a:pt x="3571463" y="331889"/>
                  <a:pt x="3578780" y="328322"/>
                </a:cubicBezTo>
                <a:cubicBezTo>
                  <a:pt x="3586098" y="324755"/>
                  <a:pt x="3592637" y="319907"/>
                  <a:pt x="3598400" y="313779"/>
                </a:cubicBezTo>
                <a:cubicBezTo>
                  <a:pt x="3604163" y="307650"/>
                  <a:pt x="3609147" y="300607"/>
                  <a:pt x="3613355" y="292650"/>
                </a:cubicBezTo>
                <a:cubicBezTo>
                  <a:pt x="3617562" y="284692"/>
                  <a:pt x="3621038" y="276277"/>
                  <a:pt x="3623782" y="267405"/>
                </a:cubicBezTo>
                <a:cubicBezTo>
                  <a:pt x="3626526" y="258532"/>
                  <a:pt x="3628539" y="249614"/>
                  <a:pt x="3629819" y="240650"/>
                </a:cubicBezTo>
                <a:cubicBezTo>
                  <a:pt x="3631099" y="231687"/>
                  <a:pt x="3631740" y="223089"/>
                  <a:pt x="3631740" y="214857"/>
                </a:cubicBezTo>
                <a:cubicBezTo>
                  <a:pt x="3631740" y="207173"/>
                  <a:pt x="3630962" y="200359"/>
                  <a:pt x="3629407" y="194414"/>
                </a:cubicBezTo>
                <a:cubicBezTo>
                  <a:pt x="3627852" y="188468"/>
                  <a:pt x="3625291" y="183438"/>
                  <a:pt x="3621724" y="179322"/>
                </a:cubicBezTo>
                <a:cubicBezTo>
                  <a:pt x="3618157" y="175206"/>
                  <a:pt x="3613584" y="172050"/>
                  <a:pt x="3608004" y="169855"/>
                </a:cubicBezTo>
                <a:cubicBezTo>
                  <a:pt x="3602425" y="167660"/>
                  <a:pt x="3595610" y="166562"/>
                  <a:pt x="3587561" y="166562"/>
                </a:cubicBezTo>
                <a:close/>
                <a:moveTo>
                  <a:pt x="7682213" y="161348"/>
                </a:moveTo>
                <a:cubicBezTo>
                  <a:pt x="7673066" y="161348"/>
                  <a:pt x="7664880" y="162995"/>
                  <a:pt x="7657654" y="166288"/>
                </a:cubicBezTo>
                <a:cubicBezTo>
                  <a:pt x="7650428" y="169580"/>
                  <a:pt x="7644072" y="174017"/>
                  <a:pt x="7638584" y="179596"/>
                </a:cubicBezTo>
                <a:cubicBezTo>
                  <a:pt x="7633095" y="185176"/>
                  <a:pt x="7628384" y="191761"/>
                  <a:pt x="7624452" y="199353"/>
                </a:cubicBezTo>
                <a:cubicBezTo>
                  <a:pt x="7620518" y="206945"/>
                  <a:pt x="7617363" y="215040"/>
                  <a:pt x="7614984" y="223638"/>
                </a:cubicBezTo>
                <a:lnTo>
                  <a:pt x="7638034" y="223638"/>
                </a:lnTo>
                <a:cubicBezTo>
                  <a:pt x="7652669" y="223638"/>
                  <a:pt x="7664926" y="222677"/>
                  <a:pt x="7674804" y="220756"/>
                </a:cubicBezTo>
                <a:cubicBezTo>
                  <a:pt x="7684683" y="218836"/>
                  <a:pt x="7692640" y="216229"/>
                  <a:pt x="7698678" y="212936"/>
                </a:cubicBezTo>
                <a:cubicBezTo>
                  <a:pt x="7704714" y="209643"/>
                  <a:pt x="7709104" y="205756"/>
                  <a:pt x="7711848" y="201274"/>
                </a:cubicBezTo>
                <a:cubicBezTo>
                  <a:pt x="7714592" y="196792"/>
                  <a:pt x="7715964" y="191990"/>
                  <a:pt x="7715964" y="186868"/>
                </a:cubicBezTo>
                <a:cubicBezTo>
                  <a:pt x="7715964" y="179550"/>
                  <a:pt x="7713084" y="173468"/>
                  <a:pt x="7707321" y="168620"/>
                </a:cubicBezTo>
                <a:cubicBezTo>
                  <a:pt x="7701558" y="163772"/>
                  <a:pt x="7693189" y="161348"/>
                  <a:pt x="7682213" y="161348"/>
                </a:cubicBezTo>
                <a:close/>
                <a:moveTo>
                  <a:pt x="7405988" y="161348"/>
                </a:moveTo>
                <a:cubicBezTo>
                  <a:pt x="7396842" y="161348"/>
                  <a:pt x="7388655" y="162995"/>
                  <a:pt x="7381429" y="166288"/>
                </a:cubicBezTo>
                <a:cubicBezTo>
                  <a:pt x="7374204" y="169580"/>
                  <a:pt x="7367846" y="174017"/>
                  <a:pt x="7362358" y="179596"/>
                </a:cubicBezTo>
                <a:cubicBezTo>
                  <a:pt x="7356870" y="185176"/>
                  <a:pt x="7352160" y="191761"/>
                  <a:pt x="7348226" y="199353"/>
                </a:cubicBezTo>
                <a:cubicBezTo>
                  <a:pt x="7344294" y="206945"/>
                  <a:pt x="7341138" y="215040"/>
                  <a:pt x="7338760" y="223638"/>
                </a:cubicBezTo>
                <a:lnTo>
                  <a:pt x="7361810" y="223638"/>
                </a:lnTo>
                <a:cubicBezTo>
                  <a:pt x="7376444" y="223638"/>
                  <a:pt x="7388701" y="222677"/>
                  <a:pt x="7398580" y="220756"/>
                </a:cubicBezTo>
                <a:cubicBezTo>
                  <a:pt x="7408458" y="218836"/>
                  <a:pt x="7416416" y="216229"/>
                  <a:pt x="7422452" y="212936"/>
                </a:cubicBezTo>
                <a:cubicBezTo>
                  <a:pt x="7428489" y="209643"/>
                  <a:pt x="7432880" y="205756"/>
                  <a:pt x="7435624" y="201274"/>
                </a:cubicBezTo>
                <a:cubicBezTo>
                  <a:pt x="7438368" y="196792"/>
                  <a:pt x="7439740" y="191990"/>
                  <a:pt x="7439740" y="186868"/>
                </a:cubicBezTo>
                <a:cubicBezTo>
                  <a:pt x="7439740" y="179550"/>
                  <a:pt x="7436858" y="173468"/>
                  <a:pt x="7431096" y="168620"/>
                </a:cubicBezTo>
                <a:cubicBezTo>
                  <a:pt x="7425334" y="163772"/>
                  <a:pt x="7416964" y="161348"/>
                  <a:pt x="7405988" y="161348"/>
                </a:cubicBezTo>
                <a:close/>
                <a:moveTo>
                  <a:pt x="5339063" y="161348"/>
                </a:moveTo>
                <a:cubicBezTo>
                  <a:pt x="5329917" y="161348"/>
                  <a:pt x="5321730" y="162995"/>
                  <a:pt x="5314504" y="166288"/>
                </a:cubicBezTo>
                <a:cubicBezTo>
                  <a:pt x="5307279" y="169580"/>
                  <a:pt x="5300922" y="174017"/>
                  <a:pt x="5295434" y="179596"/>
                </a:cubicBezTo>
                <a:cubicBezTo>
                  <a:pt x="5289945" y="185176"/>
                  <a:pt x="5285235" y="191761"/>
                  <a:pt x="5281302" y="199353"/>
                </a:cubicBezTo>
                <a:cubicBezTo>
                  <a:pt x="5277369" y="206945"/>
                  <a:pt x="5274213" y="215040"/>
                  <a:pt x="5271835" y="223638"/>
                </a:cubicBezTo>
                <a:lnTo>
                  <a:pt x="5294885" y="223638"/>
                </a:lnTo>
                <a:cubicBezTo>
                  <a:pt x="5309519" y="223638"/>
                  <a:pt x="5321776" y="222677"/>
                  <a:pt x="5331655" y="220756"/>
                </a:cubicBezTo>
                <a:cubicBezTo>
                  <a:pt x="5341533" y="218836"/>
                  <a:pt x="5349491" y="216229"/>
                  <a:pt x="5355528" y="212936"/>
                </a:cubicBezTo>
                <a:cubicBezTo>
                  <a:pt x="5361564" y="209643"/>
                  <a:pt x="5365955" y="205756"/>
                  <a:pt x="5368699" y="201274"/>
                </a:cubicBezTo>
                <a:cubicBezTo>
                  <a:pt x="5371443" y="196792"/>
                  <a:pt x="5372815" y="191990"/>
                  <a:pt x="5372815" y="186868"/>
                </a:cubicBezTo>
                <a:cubicBezTo>
                  <a:pt x="5372815" y="179550"/>
                  <a:pt x="5369934" y="173468"/>
                  <a:pt x="5364171" y="168620"/>
                </a:cubicBezTo>
                <a:cubicBezTo>
                  <a:pt x="5358409" y="163772"/>
                  <a:pt x="5350039" y="161348"/>
                  <a:pt x="5339063" y="161348"/>
                </a:cubicBezTo>
                <a:close/>
                <a:moveTo>
                  <a:pt x="5062838" y="161348"/>
                </a:moveTo>
                <a:cubicBezTo>
                  <a:pt x="5053692" y="161348"/>
                  <a:pt x="5045505" y="162995"/>
                  <a:pt x="5038279" y="166288"/>
                </a:cubicBezTo>
                <a:cubicBezTo>
                  <a:pt x="5031054" y="169580"/>
                  <a:pt x="5024697" y="174017"/>
                  <a:pt x="5019209" y="179596"/>
                </a:cubicBezTo>
                <a:cubicBezTo>
                  <a:pt x="5013720" y="185176"/>
                  <a:pt x="5009010" y="191761"/>
                  <a:pt x="5005077" y="199353"/>
                </a:cubicBezTo>
                <a:cubicBezTo>
                  <a:pt x="5001144" y="206945"/>
                  <a:pt x="4997988" y="215040"/>
                  <a:pt x="4995610" y="223638"/>
                </a:cubicBezTo>
                <a:lnTo>
                  <a:pt x="5018660" y="223638"/>
                </a:lnTo>
                <a:cubicBezTo>
                  <a:pt x="5033294" y="223638"/>
                  <a:pt x="5045551" y="222677"/>
                  <a:pt x="5055430" y="220756"/>
                </a:cubicBezTo>
                <a:cubicBezTo>
                  <a:pt x="5065308" y="218836"/>
                  <a:pt x="5073266" y="216229"/>
                  <a:pt x="5079303" y="212936"/>
                </a:cubicBezTo>
                <a:cubicBezTo>
                  <a:pt x="5085339" y="209643"/>
                  <a:pt x="5089730" y="205756"/>
                  <a:pt x="5092474" y="201274"/>
                </a:cubicBezTo>
                <a:cubicBezTo>
                  <a:pt x="5095218" y="196792"/>
                  <a:pt x="5096590" y="191990"/>
                  <a:pt x="5096590" y="186868"/>
                </a:cubicBezTo>
                <a:cubicBezTo>
                  <a:pt x="5096590" y="179550"/>
                  <a:pt x="5093709" y="173468"/>
                  <a:pt x="5087946" y="168620"/>
                </a:cubicBezTo>
                <a:cubicBezTo>
                  <a:pt x="5082184" y="163772"/>
                  <a:pt x="5073814" y="161348"/>
                  <a:pt x="5062838" y="161348"/>
                </a:cubicBezTo>
                <a:close/>
                <a:moveTo>
                  <a:pt x="2891139" y="161348"/>
                </a:moveTo>
                <a:cubicBezTo>
                  <a:pt x="2881992" y="161348"/>
                  <a:pt x="2873805" y="162995"/>
                  <a:pt x="2866579" y="166288"/>
                </a:cubicBezTo>
                <a:cubicBezTo>
                  <a:pt x="2859354" y="169580"/>
                  <a:pt x="2852996" y="174017"/>
                  <a:pt x="2847508" y="179596"/>
                </a:cubicBezTo>
                <a:cubicBezTo>
                  <a:pt x="2842020" y="185176"/>
                  <a:pt x="2837310" y="191761"/>
                  <a:pt x="2833377" y="199353"/>
                </a:cubicBezTo>
                <a:cubicBezTo>
                  <a:pt x="2829444" y="206945"/>
                  <a:pt x="2826288" y="215040"/>
                  <a:pt x="2823910" y="223638"/>
                </a:cubicBezTo>
                <a:lnTo>
                  <a:pt x="2846960" y="223638"/>
                </a:lnTo>
                <a:cubicBezTo>
                  <a:pt x="2861594" y="223638"/>
                  <a:pt x="2873851" y="222677"/>
                  <a:pt x="2883729" y="220756"/>
                </a:cubicBezTo>
                <a:cubicBezTo>
                  <a:pt x="2893608" y="218836"/>
                  <a:pt x="2901566" y="216229"/>
                  <a:pt x="2907602" y="212936"/>
                </a:cubicBezTo>
                <a:cubicBezTo>
                  <a:pt x="2913639" y="209643"/>
                  <a:pt x="2918030" y="205756"/>
                  <a:pt x="2920774" y="201274"/>
                </a:cubicBezTo>
                <a:cubicBezTo>
                  <a:pt x="2923518" y="196792"/>
                  <a:pt x="2924890" y="191990"/>
                  <a:pt x="2924890" y="186868"/>
                </a:cubicBezTo>
                <a:cubicBezTo>
                  <a:pt x="2924890" y="179550"/>
                  <a:pt x="2922009" y="173468"/>
                  <a:pt x="2916246" y="168620"/>
                </a:cubicBezTo>
                <a:cubicBezTo>
                  <a:pt x="2910484" y="163772"/>
                  <a:pt x="2902115" y="161348"/>
                  <a:pt x="2891139" y="161348"/>
                </a:cubicBezTo>
                <a:close/>
                <a:moveTo>
                  <a:pt x="6422439" y="116895"/>
                </a:moveTo>
                <a:cubicBezTo>
                  <a:pt x="6429207" y="116895"/>
                  <a:pt x="6434742" y="117124"/>
                  <a:pt x="6439040" y="117581"/>
                </a:cubicBezTo>
                <a:cubicBezTo>
                  <a:pt x="6443339" y="118039"/>
                  <a:pt x="6446678" y="118679"/>
                  <a:pt x="6449056" y="119502"/>
                </a:cubicBezTo>
                <a:cubicBezTo>
                  <a:pt x="6451434" y="120325"/>
                  <a:pt x="6453035" y="121423"/>
                  <a:pt x="6453858" y="122795"/>
                </a:cubicBezTo>
                <a:cubicBezTo>
                  <a:pt x="6454681" y="124167"/>
                  <a:pt x="6454910" y="125768"/>
                  <a:pt x="6454544" y="127597"/>
                </a:cubicBezTo>
                <a:lnTo>
                  <a:pt x="6425458" y="274676"/>
                </a:lnTo>
                <a:cubicBezTo>
                  <a:pt x="6424543" y="278701"/>
                  <a:pt x="6423857" y="282908"/>
                  <a:pt x="6423400" y="287299"/>
                </a:cubicBezTo>
                <a:cubicBezTo>
                  <a:pt x="6422943" y="291689"/>
                  <a:pt x="6422714" y="295897"/>
                  <a:pt x="6422714" y="299921"/>
                </a:cubicBezTo>
                <a:cubicBezTo>
                  <a:pt x="6422714" y="304312"/>
                  <a:pt x="6423125" y="308291"/>
                  <a:pt x="6423948" y="311858"/>
                </a:cubicBezTo>
                <a:cubicBezTo>
                  <a:pt x="6424772" y="315425"/>
                  <a:pt x="6426098" y="318489"/>
                  <a:pt x="6427927" y="321050"/>
                </a:cubicBezTo>
                <a:cubicBezTo>
                  <a:pt x="6429756" y="323611"/>
                  <a:pt x="6432089" y="325532"/>
                  <a:pt x="6434924" y="326813"/>
                </a:cubicBezTo>
                <a:cubicBezTo>
                  <a:pt x="6437760" y="328093"/>
                  <a:pt x="6441190" y="328733"/>
                  <a:pt x="6445215" y="328733"/>
                </a:cubicBezTo>
                <a:cubicBezTo>
                  <a:pt x="6452715" y="328733"/>
                  <a:pt x="6460536" y="326310"/>
                  <a:pt x="6468676" y="321462"/>
                </a:cubicBezTo>
                <a:cubicBezTo>
                  <a:pt x="6476816" y="316614"/>
                  <a:pt x="6484546" y="309937"/>
                  <a:pt x="6491863" y="301430"/>
                </a:cubicBezTo>
                <a:cubicBezTo>
                  <a:pt x="6499180" y="292924"/>
                  <a:pt x="6505720" y="282863"/>
                  <a:pt x="6511483" y="271246"/>
                </a:cubicBezTo>
                <a:cubicBezTo>
                  <a:pt x="6517245" y="259630"/>
                  <a:pt x="6521590" y="247053"/>
                  <a:pt x="6524517" y="233516"/>
                </a:cubicBezTo>
                <a:lnTo>
                  <a:pt x="6545371" y="127597"/>
                </a:lnTo>
                <a:cubicBezTo>
                  <a:pt x="6545554" y="125768"/>
                  <a:pt x="6546377" y="124167"/>
                  <a:pt x="6547841" y="122795"/>
                </a:cubicBezTo>
                <a:cubicBezTo>
                  <a:pt x="6549305" y="121423"/>
                  <a:pt x="6551453" y="120325"/>
                  <a:pt x="6554289" y="119502"/>
                </a:cubicBezTo>
                <a:cubicBezTo>
                  <a:pt x="6557125" y="118679"/>
                  <a:pt x="6560830" y="118039"/>
                  <a:pt x="6565403" y="117581"/>
                </a:cubicBezTo>
                <a:cubicBezTo>
                  <a:pt x="6569975" y="117124"/>
                  <a:pt x="6575555" y="116895"/>
                  <a:pt x="6582141" y="116895"/>
                </a:cubicBezTo>
                <a:cubicBezTo>
                  <a:pt x="6588909" y="116895"/>
                  <a:pt x="6594444" y="117124"/>
                  <a:pt x="6598742" y="117581"/>
                </a:cubicBezTo>
                <a:cubicBezTo>
                  <a:pt x="6603041" y="118039"/>
                  <a:pt x="6606426" y="118679"/>
                  <a:pt x="6608895" y="119502"/>
                </a:cubicBezTo>
                <a:cubicBezTo>
                  <a:pt x="6611365" y="120325"/>
                  <a:pt x="6612966" y="121423"/>
                  <a:pt x="6613697" y="122795"/>
                </a:cubicBezTo>
                <a:cubicBezTo>
                  <a:pt x="6614429" y="124167"/>
                  <a:pt x="6614612" y="125768"/>
                  <a:pt x="6614246" y="127597"/>
                </a:cubicBezTo>
                <a:lnTo>
                  <a:pt x="6565128" y="372912"/>
                </a:lnTo>
                <a:cubicBezTo>
                  <a:pt x="6564762" y="374741"/>
                  <a:pt x="6563985" y="376342"/>
                  <a:pt x="6562796" y="377714"/>
                </a:cubicBezTo>
                <a:cubicBezTo>
                  <a:pt x="6561606" y="379086"/>
                  <a:pt x="6559777" y="380184"/>
                  <a:pt x="6557308" y="381007"/>
                </a:cubicBezTo>
                <a:cubicBezTo>
                  <a:pt x="6554838" y="381830"/>
                  <a:pt x="6551682" y="382470"/>
                  <a:pt x="6547841" y="382928"/>
                </a:cubicBezTo>
                <a:cubicBezTo>
                  <a:pt x="6543999" y="383385"/>
                  <a:pt x="6539242" y="383614"/>
                  <a:pt x="6533572" y="383614"/>
                </a:cubicBezTo>
                <a:cubicBezTo>
                  <a:pt x="6527901" y="383614"/>
                  <a:pt x="6523282" y="383385"/>
                  <a:pt x="6519715" y="382928"/>
                </a:cubicBezTo>
                <a:cubicBezTo>
                  <a:pt x="6516147" y="382470"/>
                  <a:pt x="6513358" y="381830"/>
                  <a:pt x="6511345" y="381007"/>
                </a:cubicBezTo>
                <a:cubicBezTo>
                  <a:pt x="6509333" y="380184"/>
                  <a:pt x="6508007" y="379086"/>
                  <a:pt x="6507367" y="377714"/>
                </a:cubicBezTo>
                <a:cubicBezTo>
                  <a:pt x="6506726" y="376342"/>
                  <a:pt x="6506681" y="374741"/>
                  <a:pt x="6507229" y="372912"/>
                </a:cubicBezTo>
                <a:lnTo>
                  <a:pt x="6514638" y="333124"/>
                </a:lnTo>
                <a:cubicBezTo>
                  <a:pt x="6510979" y="339527"/>
                  <a:pt x="6505949" y="345975"/>
                  <a:pt x="6499546" y="352469"/>
                </a:cubicBezTo>
                <a:cubicBezTo>
                  <a:pt x="6493143" y="358963"/>
                  <a:pt x="6485781" y="364909"/>
                  <a:pt x="6477457" y="370305"/>
                </a:cubicBezTo>
                <a:cubicBezTo>
                  <a:pt x="6469133" y="375702"/>
                  <a:pt x="6460124" y="380047"/>
                  <a:pt x="6450428" y="383339"/>
                </a:cubicBezTo>
                <a:cubicBezTo>
                  <a:pt x="6440732" y="386632"/>
                  <a:pt x="6430763" y="388279"/>
                  <a:pt x="6420518" y="388279"/>
                </a:cubicBezTo>
                <a:cubicBezTo>
                  <a:pt x="6407713" y="388279"/>
                  <a:pt x="6396874" y="386495"/>
                  <a:pt x="6388002" y="382928"/>
                </a:cubicBezTo>
                <a:cubicBezTo>
                  <a:pt x="6379129" y="379361"/>
                  <a:pt x="6371995" y="374513"/>
                  <a:pt x="6366598" y="368385"/>
                </a:cubicBezTo>
                <a:cubicBezTo>
                  <a:pt x="6361202" y="362256"/>
                  <a:pt x="6357269" y="354893"/>
                  <a:pt x="6354799" y="346295"/>
                </a:cubicBezTo>
                <a:cubicBezTo>
                  <a:pt x="6352329" y="337697"/>
                  <a:pt x="6351095" y="328368"/>
                  <a:pt x="6351095" y="318306"/>
                </a:cubicBezTo>
                <a:cubicBezTo>
                  <a:pt x="6351095" y="312086"/>
                  <a:pt x="6351506" y="305729"/>
                  <a:pt x="6352329" y="299235"/>
                </a:cubicBezTo>
                <a:cubicBezTo>
                  <a:pt x="6353153" y="292741"/>
                  <a:pt x="6354205" y="286110"/>
                  <a:pt x="6355485" y="279341"/>
                </a:cubicBezTo>
                <a:lnTo>
                  <a:pt x="6385669" y="127597"/>
                </a:lnTo>
                <a:cubicBezTo>
                  <a:pt x="6386036" y="125768"/>
                  <a:pt x="6386904" y="124167"/>
                  <a:pt x="6388276" y="122795"/>
                </a:cubicBezTo>
                <a:cubicBezTo>
                  <a:pt x="6389648" y="121423"/>
                  <a:pt x="6391751" y="120325"/>
                  <a:pt x="6394587" y="119502"/>
                </a:cubicBezTo>
                <a:cubicBezTo>
                  <a:pt x="6397423" y="118679"/>
                  <a:pt x="6401128" y="118039"/>
                  <a:pt x="6405701" y="117581"/>
                </a:cubicBezTo>
                <a:cubicBezTo>
                  <a:pt x="6410274" y="117124"/>
                  <a:pt x="6415854" y="116895"/>
                  <a:pt x="6422439" y="116895"/>
                </a:cubicBezTo>
                <a:close/>
                <a:moveTo>
                  <a:pt x="5831652" y="116895"/>
                </a:moveTo>
                <a:cubicBezTo>
                  <a:pt x="5839153" y="116895"/>
                  <a:pt x="5845052" y="117032"/>
                  <a:pt x="5849351" y="117307"/>
                </a:cubicBezTo>
                <a:cubicBezTo>
                  <a:pt x="5853649" y="117581"/>
                  <a:pt x="5856897" y="118176"/>
                  <a:pt x="5859092" y="119090"/>
                </a:cubicBezTo>
                <a:cubicBezTo>
                  <a:pt x="5861287" y="120005"/>
                  <a:pt x="5862797" y="121377"/>
                  <a:pt x="5863620" y="123206"/>
                </a:cubicBezTo>
                <a:cubicBezTo>
                  <a:pt x="5864443" y="125036"/>
                  <a:pt x="5865037" y="127323"/>
                  <a:pt x="5865403" y="130067"/>
                </a:cubicBezTo>
                <a:lnTo>
                  <a:pt x="5890648" y="301568"/>
                </a:lnTo>
                <a:lnTo>
                  <a:pt x="5891197" y="301568"/>
                </a:lnTo>
                <a:cubicBezTo>
                  <a:pt x="5900344" y="287848"/>
                  <a:pt x="5908667" y="273945"/>
                  <a:pt x="5916168" y="259859"/>
                </a:cubicBezTo>
                <a:cubicBezTo>
                  <a:pt x="5923668" y="245773"/>
                  <a:pt x="5930528" y="231458"/>
                  <a:pt x="5936748" y="216915"/>
                </a:cubicBezTo>
                <a:cubicBezTo>
                  <a:pt x="5942967" y="202371"/>
                  <a:pt x="5948684" y="187645"/>
                  <a:pt x="5953898" y="172736"/>
                </a:cubicBezTo>
                <a:cubicBezTo>
                  <a:pt x="5959112" y="157827"/>
                  <a:pt x="5963914" y="142780"/>
                  <a:pt x="5968304" y="127597"/>
                </a:cubicBezTo>
                <a:cubicBezTo>
                  <a:pt x="5968670" y="125768"/>
                  <a:pt x="5969494" y="124167"/>
                  <a:pt x="5970774" y="122795"/>
                </a:cubicBezTo>
                <a:cubicBezTo>
                  <a:pt x="5972054" y="121423"/>
                  <a:pt x="5974204" y="120325"/>
                  <a:pt x="5977222" y="119502"/>
                </a:cubicBezTo>
                <a:cubicBezTo>
                  <a:pt x="5980241" y="118679"/>
                  <a:pt x="5984219" y="118039"/>
                  <a:pt x="5989159" y="117581"/>
                </a:cubicBezTo>
                <a:cubicBezTo>
                  <a:pt x="5994098" y="117124"/>
                  <a:pt x="6000501" y="116895"/>
                  <a:pt x="6008367" y="116895"/>
                </a:cubicBezTo>
                <a:cubicBezTo>
                  <a:pt x="6020074" y="116895"/>
                  <a:pt x="6028124" y="117627"/>
                  <a:pt x="6032514" y="119090"/>
                </a:cubicBezTo>
                <a:cubicBezTo>
                  <a:pt x="6036905" y="120554"/>
                  <a:pt x="6039100" y="123206"/>
                  <a:pt x="6039100" y="127048"/>
                </a:cubicBezTo>
                <a:cubicBezTo>
                  <a:pt x="6039100" y="129426"/>
                  <a:pt x="6038825" y="132079"/>
                  <a:pt x="6038277" y="135006"/>
                </a:cubicBezTo>
                <a:cubicBezTo>
                  <a:pt x="6037728" y="137933"/>
                  <a:pt x="6036905" y="140951"/>
                  <a:pt x="6035807" y="144061"/>
                </a:cubicBezTo>
                <a:cubicBezTo>
                  <a:pt x="6029588" y="160891"/>
                  <a:pt x="6022865" y="178270"/>
                  <a:pt x="6015638" y="196197"/>
                </a:cubicBezTo>
                <a:cubicBezTo>
                  <a:pt x="6008412" y="214125"/>
                  <a:pt x="6000135" y="232601"/>
                  <a:pt x="5990805" y="251627"/>
                </a:cubicBezTo>
                <a:cubicBezTo>
                  <a:pt x="5981475" y="270652"/>
                  <a:pt x="5970866" y="290317"/>
                  <a:pt x="5958974" y="310623"/>
                </a:cubicBezTo>
                <a:cubicBezTo>
                  <a:pt x="5947083" y="330929"/>
                  <a:pt x="5933455" y="351966"/>
                  <a:pt x="5918089" y="373735"/>
                </a:cubicBezTo>
                <a:lnTo>
                  <a:pt x="5851134" y="468678"/>
                </a:lnTo>
                <a:cubicBezTo>
                  <a:pt x="5849488" y="471057"/>
                  <a:pt x="5847430" y="473023"/>
                  <a:pt x="5844960" y="474578"/>
                </a:cubicBezTo>
                <a:cubicBezTo>
                  <a:pt x="5842491" y="476133"/>
                  <a:pt x="5839381" y="477414"/>
                  <a:pt x="5835631" y="478420"/>
                </a:cubicBezTo>
                <a:cubicBezTo>
                  <a:pt x="5831881" y="479426"/>
                  <a:pt x="5827353" y="480203"/>
                  <a:pt x="5822048" y="480752"/>
                </a:cubicBezTo>
                <a:cubicBezTo>
                  <a:pt x="5816742" y="481301"/>
                  <a:pt x="5810615" y="481575"/>
                  <a:pt x="5803663" y="481575"/>
                </a:cubicBezTo>
                <a:cubicBezTo>
                  <a:pt x="5795797" y="481575"/>
                  <a:pt x="5789439" y="481255"/>
                  <a:pt x="5784592" y="480615"/>
                </a:cubicBezTo>
                <a:cubicBezTo>
                  <a:pt x="5779745" y="479975"/>
                  <a:pt x="5776223" y="478923"/>
                  <a:pt x="5774028" y="477459"/>
                </a:cubicBezTo>
                <a:cubicBezTo>
                  <a:pt x="5771832" y="475996"/>
                  <a:pt x="5770827" y="474166"/>
                  <a:pt x="5771009" y="471971"/>
                </a:cubicBezTo>
                <a:cubicBezTo>
                  <a:pt x="5771192" y="469776"/>
                  <a:pt x="5772473" y="467123"/>
                  <a:pt x="5774851" y="464014"/>
                </a:cubicBezTo>
                <a:lnTo>
                  <a:pt x="5837140" y="381967"/>
                </a:lnTo>
                <a:lnTo>
                  <a:pt x="5796803" y="146531"/>
                </a:lnTo>
                <a:cubicBezTo>
                  <a:pt x="5796437" y="144152"/>
                  <a:pt x="5796072" y="141683"/>
                  <a:pt x="5795705" y="139122"/>
                </a:cubicBezTo>
                <a:cubicBezTo>
                  <a:pt x="5795339" y="136561"/>
                  <a:pt x="5795157" y="134366"/>
                  <a:pt x="5795157" y="132536"/>
                </a:cubicBezTo>
                <a:cubicBezTo>
                  <a:pt x="5795157" y="129243"/>
                  <a:pt x="5795751" y="126591"/>
                  <a:pt x="5796940" y="124578"/>
                </a:cubicBezTo>
                <a:cubicBezTo>
                  <a:pt x="5798130" y="122566"/>
                  <a:pt x="5800141" y="121011"/>
                  <a:pt x="5802977" y="119914"/>
                </a:cubicBezTo>
                <a:cubicBezTo>
                  <a:pt x="5805813" y="118816"/>
                  <a:pt x="5809608" y="118039"/>
                  <a:pt x="5814365" y="117581"/>
                </a:cubicBezTo>
                <a:cubicBezTo>
                  <a:pt x="5819121" y="117124"/>
                  <a:pt x="5824884" y="116895"/>
                  <a:pt x="5831652" y="116895"/>
                </a:cubicBezTo>
                <a:close/>
                <a:moveTo>
                  <a:pt x="2378742" y="116895"/>
                </a:moveTo>
                <a:cubicBezTo>
                  <a:pt x="2385877" y="116895"/>
                  <a:pt x="2391547" y="117078"/>
                  <a:pt x="2395755" y="117444"/>
                </a:cubicBezTo>
                <a:cubicBezTo>
                  <a:pt x="2399962" y="117810"/>
                  <a:pt x="2403210" y="118450"/>
                  <a:pt x="2405496" y="119365"/>
                </a:cubicBezTo>
                <a:cubicBezTo>
                  <a:pt x="2407783" y="120280"/>
                  <a:pt x="2409292" y="121514"/>
                  <a:pt x="2410024" y="123069"/>
                </a:cubicBezTo>
                <a:cubicBezTo>
                  <a:pt x="2410755" y="124624"/>
                  <a:pt x="2411121" y="126499"/>
                  <a:pt x="2411121" y="128695"/>
                </a:cubicBezTo>
                <a:lnTo>
                  <a:pt x="2422921" y="308702"/>
                </a:lnTo>
                <a:lnTo>
                  <a:pt x="2422647" y="311995"/>
                </a:lnTo>
                <a:lnTo>
                  <a:pt x="2424293" y="308702"/>
                </a:lnTo>
                <a:lnTo>
                  <a:pt x="2504967" y="128695"/>
                </a:lnTo>
                <a:cubicBezTo>
                  <a:pt x="2505882" y="126499"/>
                  <a:pt x="2507025" y="124624"/>
                  <a:pt x="2508397" y="123069"/>
                </a:cubicBezTo>
                <a:cubicBezTo>
                  <a:pt x="2509769" y="121514"/>
                  <a:pt x="2511781" y="120280"/>
                  <a:pt x="2514434" y="119365"/>
                </a:cubicBezTo>
                <a:cubicBezTo>
                  <a:pt x="2517086" y="118450"/>
                  <a:pt x="2520562" y="117810"/>
                  <a:pt x="2524861" y="117444"/>
                </a:cubicBezTo>
                <a:cubicBezTo>
                  <a:pt x="2529160" y="117078"/>
                  <a:pt x="2534511" y="116895"/>
                  <a:pt x="2540913" y="116895"/>
                </a:cubicBezTo>
                <a:cubicBezTo>
                  <a:pt x="2547682" y="116895"/>
                  <a:pt x="2553170" y="117124"/>
                  <a:pt x="2557378" y="117581"/>
                </a:cubicBezTo>
                <a:cubicBezTo>
                  <a:pt x="2561585" y="118039"/>
                  <a:pt x="2564878" y="118679"/>
                  <a:pt x="2567256" y="119502"/>
                </a:cubicBezTo>
                <a:cubicBezTo>
                  <a:pt x="2569634" y="120325"/>
                  <a:pt x="2571281" y="121423"/>
                  <a:pt x="2572195" y="122795"/>
                </a:cubicBezTo>
                <a:cubicBezTo>
                  <a:pt x="2573110" y="124167"/>
                  <a:pt x="2573659" y="125768"/>
                  <a:pt x="2573842" y="127597"/>
                </a:cubicBezTo>
                <a:lnTo>
                  <a:pt x="2588111" y="308153"/>
                </a:lnTo>
                <a:lnTo>
                  <a:pt x="2588385" y="311172"/>
                </a:lnTo>
                <a:lnTo>
                  <a:pt x="2590031" y="308153"/>
                </a:lnTo>
                <a:cubicBezTo>
                  <a:pt x="2596800" y="296446"/>
                  <a:pt x="2603614" y="283457"/>
                  <a:pt x="2610475" y="269188"/>
                </a:cubicBezTo>
                <a:cubicBezTo>
                  <a:pt x="2617335" y="254919"/>
                  <a:pt x="2624057" y="240010"/>
                  <a:pt x="2630643" y="224461"/>
                </a:cubicBezTo>
                <a:cubicBezTo>
                  <a:pt x="2637229" y="208911"/>
                  <a:pt x="2643448" y="192996"/>
                  <a:pt x="2649302" y="176715"/>
                </a:cubicBezTo>
                <a:cubicBezTo>
                  <a:pt x="2655156" y="160434"/>
                  <a:pt x="2660461" y="144427"/>
                  <a:pt x="2665217" y="128695"/>
                </a:cubicBezTo>
                <a:cubicBezTo>
                  <a:pt x="2665583" y="126316"/>
                  <a:pt x="2666498" y="124396"/>
                  <a:pt x="2667961" y="122932"/>
                </a:cubicBezTo>
                <a:cubicBezTo>
                  <a:pt x="2669425" y="121469"/>
                  <a:pt x="2671621" y="120280"/>
                  <a:pt x="2674547" y="119365"/>
                </a:cubicBezTo>
                <a:cubicBezTo>
                  <a:pt x="2677474" y="118450"/>
                  <a:pt x="2681224" y="117810"/>
                  <a:pt x="2685798" y="117444"/>
                </a:cubicBezTo>
                <a:cubicBezTo>
                  <a:pt x="2690371" y="117078"/>
                  <a:pt x="2696225" y="116895"/>
                  <a:pt x="2703360" y="116895"/>
                </a:cubicBezTo>
                <a:cubicBezTo>
                  <a:pt x="2710128" y="116895"/>
                  <a:pt x="2715616" y="117078"/>
                  <a:pt x="2719823" y="117444"/>
                </a:cubicBezTo>
                <a:cubicBezTo>
                  <a:pt x="2724032" y="117810"/>
                  <a:pt x="2727278" y="118359"/>
                  <a:pt x="2729565" y="119090"/>
                </a:cubicBezTo>
                <a:cubicBezTo>
                  <a:pt x="2731852" y="119822"/>
                  <a:pt x="2733360" y="120737"/>
                  <a:pt x="2734092" y="121834"/>
                </a:cubicBezTo>
                <a:cubicBezTo>
                  <a:pt x="2734824" y="122932"/>
                  <a:pt x="2735190" y="124304"/>
                  <a:pt x="2735190" y="125951"/>
                </a:cubicBezTo>
                <a:cubicBezTo>
                  <a:pt x="2735190" y="128695"/>
                  <a:pt x="2734824" y="131621"/>
                  <a:pt x="2734092" y="134731"/>
                </a:cubicBezTo>
                <a:cubicBezTo>
                  <a:pt x="2733360" y="137841"/>
                  <a:pt x="2732628" y="140494"/>
                  <a:pt x="2731897" y="142689"/>
                </a:cubicBezTo>
                <a:cubicBezTo>
                  <a:pt x="2725129" y="162446"/>
                  <a:pt x="2717674" y="182249"/>
                  <a:pt x="2709533" y="202097"/>
                </a:cubicBezTo>
                <a:cubicBezTo>
                  <a:pt x="2701393" y="221945"/>
                  <a:pt x="2692521" y="241565"/>
                  <a:pt x="2682917" y="260956"/>
                </a:cubicBezTo>
                <a:cubicBezTo>
                  <a:pt x="2673312" y="280347"/>
                  <a:pt x="2663023" y="299372"/>
                  <a:pt x="2652046" y="318032"/>
                </a:cubicBezTo>
                <a:cubicBezTo>
                  <a:pt x="2641070" y="336691"/>
                  <a:pt x="2629362" y="354710"/>
                  <a:pt x="2616923" y="372089"/>
                </a:cubicBezTo>
                <a:cubicBezTo>
                  <a:pt x="2615276" y="374650"/>
                  <a:pt x="2613127" y="376708"/>
                  <a:pt x="2610475" y="378263"/>
                </a:cubicBezTo>
                <a:cubicBezTo>
                  <a:pt x="2607822" y="379818"/>
                  <a:pt x="2604621" y="381007"/>
                  <a:pt x="2600870" y="381830"/>
                </a:cubicBezTo>
                <a:cubicBezTo>
                  <a:pt x="2597120" y="382653"/>
                  <a:pt x="2592867" y="383156"/>
                  <a:pt x="2588111" y="383339"/>
                </a:cubicBezTo>
                <a:cubicBezTo>
                  <a:pt x="2583354" y="383522"/>
                  <a:pt x="2577866" y="383614"/>
                  <a:pt x="2571647" y="383614"/>
                </a:cubicBezTo>
                <a:cubicBezTo>
                  <a:pt x="2563963" y="383614"/>
                  <a:pt x="2557652" y="383385"/>
                  <a:pt x="2552713" y="382928"/>
                </a:cubicBezTo>
                <a:cubicBezTo>
                  <a:pt x="2547773" y="382470"/>
                  <a:pt x="2543977" y="381693"/>
                  <a:pt x="2541325" y="380595"/>
                </a:cubicBezTo>
                <a:cubicBezTo>
                  <a:pt x="2538673" y="379498"/>
                  <a:pt x="2536843" y="377989"/>
                  <a:pt x="2535837" y="376068"/>
                </a:cubicBezTo>
                <a:cubicBezTo>
                  <a:pt x="2534831" y="374147"/>
                  <a:pt x="2534236" y="371723"/>
                  <a:pt x="2534054" y="368796"/>
                </a:cubicBezTo>
                <a:lnTo>
                  <a:pt x="2521431" y="217875"/>
                </a:lnTo>
                <a:lnTo>
                  <a:pt x="2453928" y="368247"/>
                </a:lnTo>
                <a:cubicBezTo>
                  <a:pt x="2452464" y="371357"/>
                  <a:pt x="2450864" y="373918"/>
                  <a:pt x="2449126" y="375931"/>
                </a:cubicBezTo>
                <a:cubicBezTo>
                  <a:pt x="2447388" y="377943"/>
                  <a:pt x="2444827" y="379498"/>
                  <a:pt x="2441443" y="380595"/>
                </a:cubicBezTo>
                <a:cubicBezTo>
                  <a:pt x="2438059" y="381693"/>
                  <a:pt x="2433577" y="382470"/>
                  <a:pt x="2427997" y="382928"/>
                </a:cubicBezTo>
                <a:cubicBezTo>
                  <a:pt x="2422417" y="383385"/>
                  <a:pt x="2415146" y="383614"/>
                  <a:pt x="2406182" y="383614"/>
                </a:cubicBezTo>
                <a:cubicBezTo>
                  <a:pt x="2397401" y="383614"/>
                  <a:pt x="2390221" y="383385"/>
                  <a:pt x="2384642" y="382928"/>
                </a:cubicBezTo>
                <a:cubicBezTo>
                  <a:pt x="2379062" y="382470"/>
                  <a:pt x="2374763" y="381693"/>
                  <a:pt x="2371745" y="380595"/>
                </a:cubicBezTo>
                <a:cubicBezTo>
                  <a:pt x="2368726" y="379498"/>
                  <a:pt x="2366623" y="377989"/>
                  <a:pt x="2365433" y="376068"/>
                </a:cubicBezTo>
                <a:cubicBezTo>
                  <a:pt x="2364245" y="374147"/>
                  <a:pt x="2363559" y="371723"/>
                  <a:pt x="2363375" y="368796"/>
                </a:cubicBezTo>
                <a:lnTo>
                  <a:pt x="2342246" y="147354"/>
                </a:lnTo>
                <a:cubicBezTo>
                  <a:pt x="2342064" y="145524"/>
                  <a:pt x="2341927" y="143421"/>
                  <a:pt x="2341835" y="141043"/>
                </a:cubicBezTo>
                <a:cubicBezTo>
                  <a:pt x="2341744" y="138664"/>
                  <a:pt x="2341698" y="136561"/>
                  <a:pt x="2341698" y="134731"/>
                </a:cubicBezTo>
                <a:cubicBezTo>
                  <a:pt x="2341698" y="131256"/>
                  <a:pt x="2342064" y="128420"/>
                  <a:pt x="2342795" y="126225"/>
                </a:cubicBezTo>
                <a:cubicBezTo>
                  <a:pt x="2343527" y="124030"/>
                  <a:pt x="2345174" y="122246"/>
                  <a:pt x="2347735" y="120874"/>
                </a:cubicBezTo>
                <a:cubicBezTo>
                  <a:pt x="2350296" y="119502"/>
                  <a:pt x="2354001" y="118496"/>
                  <a:pt x="2358848" y="117856"/>
                </a:cubicBezTo>
                <a:cubicBezTo>
                  <a:pt x="2363696" y="117215"/>
                  <a:pt x="2370327" y="116895"/>
                  <a:pt x="2378742" y="116895"/>
                </a:cubicBezTo>
                <a:close/>
                <a:moveTo>
                  <a:pt x="1528790" y="112505"/>
                </a:moveTo>
                <a:cubicBezTo>
                  <a:pt x="1536107" y="112505"/>
                  <a:pt x="1543241" y="113054"/>
                  <a:pt x="1550192" y="114151"/>
                </a:cubicBezTo>
                <a:cubicBezTo>
                  <a:pt x="1557144" y="115249"/>
                  <a:pt x="1563547" y="116758"/>
                  <a:pt x="1569401" y="118679"/>
                </a:cubicBezTo>
                <a:cubicBezTo>
                  <a:pt x="1575254" y="120600"/>
                  <a:pt x="1580423" y="122841"/>
                  <a:pt x="1584904" y="125402"/>
                </a:cubicBezTo>
                <a:cubicBezTo>
                  <a:pt x="1589386" y="127963"/>
                  <a:pt x="1592725" y="130295"/>
                  <a:pt x="1594920" y="132399"/>
                </a:cubicBezTo>
                <a:cubicBezTo>
                  <a:pt x="1597115" y="134503"/>
                  <a:pt x="1598533" y="136378"/>
                  <a:pt x="1599173" y="138024"/>
                </a:cubicBezTo>
                <a:cubicBezTo>
                  <a:pt x="1599814" y="139671"/>
                  <a:pt x="1600134" y="141683"/>
                  <a:pt x="1600134" y="144061"/>
                </a:cubicBezTo>
                <a:cubicBezTo>
                  <a:pt x="1600134" y="148269"/>
                  <a:pt x="1599630" y="153025"/>
                  <a:pt x="1598624" y="158330"/>
                </a:cubicBezTo>
                <a:cubicBezTo>
                  <a:pt x="1597618" y="163635"/>
                  <a:pt x="1596292" y="168666"/>
                  <a:pt x="1594646" y="173422"/>
                </a:cubicBezTo>
                <a:cubicBezTo>
                  <a:pt x="1593000" y="178178"/>
                  <a:pt x="1590941" y="182157"/>
                  <a:pt x="1588472" y="185359"/>
                </a:cubicBezTo>
                <a:cubicBezTo>
                  <a:pt x="1586002" y="188560"/>
                  <a:pt x="1583304" y="190161"/>
                  <a:pt x="1580377" y="190161"/>
                </a:cubicBezTo>
                <a:cubicBezTo>
                  <a:pt x="1577633" y="190161"/>
                  <a:pt x="1574980" y="189063"/>
                  <a:pt x="1572419" y="186868"/>
                </a:cubicBezTo>
                <a:cubicBezTo>
                  <a:pt x="1569858" y="184673"/>
                  <a:pt x="1566703" y="182203"/>
                  <a:pt x="1562952" y="179459"/>
                </a:cubicBezTo>
                <a:cubicBezTo>
                  <a:pt x="1559202" y="176715"/>
                  <a:pt x="1554492" y="174199"/>
                  <a:pt x="1548821" y="171913"/>
                </a:cubicBezTo>
                <a:cubicBezTo>
                  <a:pt x="1543149" y="169626"/>
                  <a:pt x="1535832" y="168483"/>
                  <a:pt x="1526868" y="168483"/>
                </a:cubicBezTo>
                <a:cubicBezTo>
                  <a:pt x="1517356" y="168483"/>
                  <a:pt x="1508850" y="170587"/>
                  <a:pt x="1501349" y="174794"/>
                </a:cubicBezTo>
                <a:cubicBezTo>
                  <a:pt x="1493849" y="179002"/>
                  <a:pt x="1487309" y="184444"/>
                  <a:pt x="1481729" y="191121"/>
                </a:cubicBezTo>
                <a:cubicBezTo>
                  <a:pt x="1476150" y="197798"/>
                  <a:pt x="1471531" y="205390"/>
                  <a:pt x="1467872" y="213896"/>
                </a:cubicBezTo>
                <a:cubicBezTo>
                  <a:pt x="1464213" y="222403"/>
                  <a:pt x="1461195" y="231001"/>
                  <a:pt x="1458817" y="239690"/>
                </a:cubicBezTo>
                <a:cubicBezTo>
                  <a:pt x="1456439" y="248379"/>
                  <a:pt x="1454746" y="256703"/>
                  <a:pt x="1453741" y="264661"/>
                </a:cubicBezTo>
                <a:cubicBezTo>
                  <a:pt x="1452734" y="272618"/>
                  <a:pt x="1452231" y="279524"/>
                  <a:pt x="1452231" y="285378"/>
                </a:cubicBezTo>
                <a:cubicBezTo>
                  <a:pt x="1452231" y="300196"/>
                  <a:pt x="1455478" y="311446"/>
                  <a:pt x="1461972" y="319129"/>
                </a:cubicBezTo>
                <a:cubicBezTo>
                  <a:pt x="1468466" y="326813"/>
                  <a:pt x="1478665" y="330654"/>
                  <a:pt x="1492568" y="330654"/>
                </a:cubicBezTo>
                <a:cubicBezTo>
                  <a:pt x="1502813" y="330654"/>
                  <a:pt x="1511593" y="329328"/>
                  <a:pt x="1518911" y="326675"/>
                </a:cubicBezTo>
                <a:cubicBezTo>
                  <a:pt x="1526228" y="324023"/>
                  <a:pt x="1532494" y="321096"/>
                  <a:pt x="1537708" y="317895"/>
                </a:cubicBezTo>
                <a:cubicBezTo>
                  <a:pt x="1542921" y="314693"/>
                  <a:pt x="1547403" y="311812"/>
                  <a:pt x="1551153" y="309251"/>
                </a:cubicBezTo>
                <a:cubicBezTo>
                  <a:pt x="1554903" y="306690"/>
                  <a:pt x="1558333" y="305409"/>
                  <a:pt x="1561443" y="305409"/>
                </a:cubicBezTo>
                <a:cubicBezTo>
                  <a:pt x="1563272" y="305409"/>
                  <a:pt x="1564599" y="306232"/>
                  <a:pt x="1565422" y="307879"/>
                </a:cubicBezTo>
                <a:cubicBezTo>
                  <a:pt x="1566245" y="309525"/>
                  <a:pt x="1566657" y="311903"/>
                  <a:pt x="1566657" y="315013"/>
                </a:cubicBezTo>
                <a:cubicBezTo>
                  <a:pt x="1566657" y="318123"/>
                  <a:pt x="1566291" y="322011"/>
                  <a:pt x="1565559" y="326675"/>
                </a:cubicBezTo>
                <a:cubicBezTo>
                  <a:pt x="1564827" y="331340"/>
                  <a:pt x="1563867" y="336051"/>
                  <a:pt x="1562678" y="340807"/>
                </a:cubicBezTo>
                <a:cubicBezTo>
                  <a:pt x="1561489" y="345563"/>
                  <a:pt x="1560117" y="350000"/>
                  <a:pt x="1558562" y="354116"/>
                </a:cubicBezTo>
                <a:cubicBezTo>
                  <a:pt x="1557007" y="358232"/>
                  <a:pt x="1554995" y="361479"/>
                  <a:pt x="1552525" y="363857"/>
                </a:cubicBezTo>
                <a:cubicBezTo>
                  <a:pt x="1550056" y="366235"/>
                  <a:pt x="1546168" y="368933"/>
                  <a:pt x="1540863" y="371952"/>
                </a:cubicBezTo>
                <a:cubicBezTo>
                  <a:pt x="1535558" y="374970"/>
                  <a:pt x="1529429" y="377668"/>
                  <a:pt x="1522478" y="380047"/>
                </a:cubicBezTo>
                <a:cubicBezTo>
                  <a:pt x="1515526" y="382425"/>
                  <a:pt x="1507980" y="384346"/>
                  <a:pt x="1499840" y="385809"/>
                </a:cubicBezTo>
                <a:cubicBezTo>
                  <a:pt x="1491699" y="387273"/>
                  <a:pt x="1483239" y="388004"/>
                  <a:pt x="1474458" y="388004"/>
                </a:cubicBezTo>
                <a:cubicBezTo>
                  <a:pt x="1443176" y="388004"/>
                  <a:pt x="1419760" y="380092"/>
                  <a:pt x="1404211" y="364269"/>
                </a:cubicBezTo>
                <a:cubicBezTo>
                  <a:pt x="1388661" y="348445"/>
                  <a:pt x="1380887" y="325075"/>
                  <a:pt x="1380887" y="294159"/>
                </a:cubicBezTo>
                <a:cubicBezTo>
                  <a:pt x="1380887" y="283000"/>
                  <a:pt x="1381939" y="270743"/>
                  <a:pt x="1384042" y="257389"/>
                </a:cubicBezTo>
                <a:cubicBezTo>
                  <a:pt x="1386146" y="244035"/>
                  <a:pt x="1389576" y="230635"/>
                  <a:pt x="1394332" y="217189"/>
                </a:cubicBezTo>
                <a:cubicBezTo>
                  <a:pt x="1399089" y="203743"/>
                  <a:pt x="1405263" y="190709"/>
                  <a:pt x="1412854" y="178087"/>
                </a:cubicBezTo>
                <a:cubicBezTo>
                  <a:pt x="1420446" y="165464"/>
                  <a:pt x="1429730" y="154305"/>
                  <a:pt x="1440706" y="144610"/>
                </a:cubicBezTo>
                <a:cubicBezTo>
                  <a:pt x="1451682" y="134914"/>
                  <a:pt x="1464397" y="127140"/>
                  <a:pt x="1478848" y="121286"/>
                </a:cubicBezTo>
                <a:cubicBezTo>
                  <a:pt x="1493300" y="115432"/>
                  <a:pt x="1509947" y="112505"/>
                  <a:pt x="1528790" y="112505"/>
                </a:cubicBezTo>
                <a:close/>
                <a:moveTo>
                  <a:pt x="8232859" y="112230"/>
                </a:moveTo>
                <a:cubicBezTo>
                  <a:pt x="8240542" y="112230"/>
                  <a:pt x="8247997" y="112733"/>
                  <a:pt x="8255222" y="113740"/>
                </a:cubicBezTo>
                <a:cubicBezTo>
                  <a:pt x="8262448" y="114746"/>
                  <a:pt x="8268942" y="116072"/>
                  <a:pt x="8274705" y="117718"/>
                </a:cubicBezTo>
                <a:cubicBezTo>
                  <a:pt x="8280467" y="119365"/>
                  <a:pt x="8285498" y="121194"/>
                  <a:pt x="8289797" y="123206"/>
                </a:cubicBezTo>
                <a:cubicBezTo>
                  <a:pt x="8294096" y="125219"/>
                  <a:pt x="8297160" y="127231"/>
                  <a:pt x="8298989" y="129243"/>
                </a:cubicBezTo>
                <a:cubicBezTo>
                  <a:pt x="8301002" y="131073"/>
                  <a:pt x="8302008" y="134183"/>
                  <a:pt x="8302008" y="138573"/>
                </a:cubicBezTo>
                <a:cubicBezTo>
                  <a:pt x="8302008" y="140768"/>
                  <a:pt x="8301688" y="144015"/>
                  <a:pt x="8301047" y="148314"/>
                </a:cubicBezTo>
                <a:cubicBezTo>
                  <a:pt x="8300407" y="152613"/>
                  <a:pt x="8299447" y="156958"/>
                  <a:pt x="8298166" y="161348"/>
                </a:cubicBezTo>
                <a:cubicBezTo>
                  <a:pt x="8296886" y="165739"/>
                  <a:pt x="8295376" y="169535"/>
                  <a:pt x="8293639" y="172736"/>
                </a:cubicBezTo>
                <a:cubicBezTo>
                  <a:pt x="8291901" y="175937"/>
                  <a:pt x="8289934" y="177538"/>
                  <a:pt x="8287739" y="177538"/>
                </a:cubicBezTo>
                <a:cubicBezTo>
                  <a:pt x="8285361" y="177538"/>
                  <a:pt x="8282571" y="176669"/>
                  <a:pt x="8279370" y="174931"/>
                </a:cubicBezTo>
                <a:cubicBezTo>
                  <a:pt x="8276168" y="173193"/>
                  <a:pt x="8272281" y="171273"/>
                  <a:pt x="8267708" y="169169"/>
                </a:cubicBezTo>
                <a:cubicBezTo>
                  <a:pt x="8263134" y="167065"/>
                  <a:pt x="8257783" y="165190"/>
                  <a:pt x="8251655" y="163544"/>
                </a:cubicBezTo>
                <a:cubicBezTo>
                  <a:pt x="8245527" y="161897"/>
                  <a:pt x="8238347" y="161074"/>
                  <a:pt x="8230115" y="161074"/>
                </a:cubicBezTo>
                <a:cubicBezTo>
                  <a:pt x="8223712" y="161074"/>
                  <a:pt x="8217995" y="161897"/>
                  <a:pt x="8212964" y="163544"/>
                </a:cubicBezTo>
                <a:cubicBezTo>
                  <a:pt x="8207934" y="165190"/>
                  <a:pt x="8203772" y="167431"/>
                  <a:pt x="8200479" y="170266"/>
                </a:cubicBezTo>
                <a:cubicBezTo>
                  <a:pt x="8197186" y="173102"/>
                  <a:pt x="8194671" y="176440"/>
                  <a:pt x="8192933" y="180282"/>
                </a:cubicBezTo>
                <a:cubicBezTo>
                  <a:pt x="8191195" y="184124"/>
                  <a:pt x="8190326" y="188240"/>
                  <a:pt x="8190326" y="192630"/>
                </a:cubicBezTo>
                <a:cubicBezTo>
                  <a:pt x="8190326" y="198301"/>
                  <a:pt x="8192659" y="203057"/>
                  <a:pt x="8197324" y="206899"/>
                </a:cubicBezTo>
                <a:cubicBezTo>
                  <a:pt x="8201988" y="210741"/>
                  <a:pt x="8207797" y="214354"/>
                  <a:pt x="8214748" y="217738"/>
                </a:cubicBezTo>
                <a:cubicBezTo>
                  <a:pt x="8221699" y="221122"/>
                  <a:pt x="8229200" y="224644"/>
                  <a:pt x="8237249" y="228302"/>
                </a:cubicBezTo>
                <a:cubicBezTo>
                  <a:pt x="8245298" y="231961"/>
                  <a:pt x="8252799" y="236534"/>
                  <a:pt x="8259750" y="242022"/>
                </a:cubicBezTo>
                <a:cubicBezTo>
                  <a:pt x="8266701" y="247511"/>
                  <a:pt x="8272464" y="254188"/>
                  <a:pt x="8277037" y="262054"/>
                </a:cubicBezTo>
                <a:cubicBezTo>
                  <a:pt x="8281611" y="269920"/>
                  <a:pt x="8283897" y="279798"/>
                  <a:pt x="8283897" y="291689"/>
                </a:cubicBezTo>
                <a:cubicBezTo>
                  <a:pt x="8283897" y="305592"/>
                  <a:pt x="8281245" y="318443"/>
                  <a:pt x="8275940" y="330243"/>
                </a:cubicBezTo>
                <a:cubicBezTo>
                  <a:pt x="8270635" y="342042"/>
                  <a:pt x="8262906" y="352241"/>
                  <a:pt x="8252753" y="360838"/>
                </a:cubicBezTo>
                <a:cubicBezTo>
                  <a:pt x="8242600" y="369436"/>
                  <a:pt x="8230252" y="376159"/>
                  <a:pt x="8215709" y="381007"/>
                </a:cubicBezTo>
                <a:cubicBezTo>
                  <a:pt x="8201165" y="385855"/>
                  <a:pt x="8184747" y="388279"/>
                  <a:pt x="8166453" y="388279"/>
                </a:cubicBezTo>
                <a:cubicBezTo>
                  <a:pt x="8157673" y="388279"/>
                  <a:pt x="8149303" y="387638"/>
                  <a:pt x="8141346" y="386358"/>
                </a:cubicBezTo>
                <a:cubicBezTo>
                  <a:pt x="8133388" y="385077"/>
                  <a:pt x="8126254" y="383522"/>
                  <a:pt x="8119942" y="381693"/>
                </a:cubicBezTo>
                <a:cubicBezTo>
                  <a:pt x="8113631" y="379864"/>
                  <a:pt x="8108280" y="377760"/>
                  <a:pt x="8103890" y="375382"/>
                </a:cubicBezTo>
                <a:cubicBezTo>
                  <a:pt x="8099499" y="373004"/>
                  <a:pt x="8096207" y="370808"/>
                  <a:pt x="8094011" y="368796"/>
                </a:cubicBezTo>
                <a:cubicBezTo>
                  <a:pt x="8092548" y="367333"/>
                  <a:pt x="8091496" y="365778"/>
                  <a:pt x="8090856" y="364131"/>
                </a:cubicBezTo>
                <a:cubicBezTo>
                  <a:pt x="8090216" y="362485"/>
                  <a:pt x="8089895" y="360381"/>
                  <a:pt x="8089895" y="357820"/>
                </a:cubicBezTo>
                <a:cubicBezTo>
                  <a:pt x="8089895" y="356174"/>
                  <a:pt x="8090032" y="354070"/>
                  <a:pt x="8090307" y="351509"/>
                </a:cubicBezTo>
                <a:cubicBezTo>
                  <a:pt x="8090581" y="348948"/>
                  <a:pt x="8091039" y="346112"/>
                  <a:pt x="8091679" y="343002"/>
                </a:cubicBezTo>
                <a:cubicBezTo>
                  <a:pt x="8092319" y="339892"/>
                  <a:pt x="8093051" y="336783"/>
                  <a:pt x="8093874" y="333673"/>
                </a:cubicBezTo>
                <a:cubicBezTo>
                  <a:pt x="8094697" y="330563"/>
                  <a:pt x="8095658" y="327727"/>
                  <a:pt x="8096755" y="325166"/>
                </a:cubicBezTo>
                <a:cubicBezTo>
                  <a:pt x="8097853" y="322605"/>
                  <a:pt x="8099042" y="320547"/>
                  <a:pt x="8100323" y="318992"/>
                </a:cubicBezTo>
                <a:cubicBezTo>
                  <a:pt x="8101603" y="317437"/>
                  <a:pt x="8102975" y="316660"/>
                  <a:pt x="8104439" y="316660"/>
                </a:cubicBezTo>
                <a:cubicBezTo>
                  <a:pt x="8106999" y="316660"/>
                  <a:pt x="8109835" y="317757"/>
                  <a:pt x="8112945" y="319953"/>
                </a:cubicBezTo>
                <a:cubicBezTo>
                  <a:pt x="8116055" y="322148"/>
                  <a:pt x="8120079" y="324572"/>
                  <a:pt x="8125019" y="327224"/>
                </a:cubicBezTo>
                <a:cubicBezTo>
                  <a:pt x="8129958" y="329877"/>
                  <a:pt x="8136041" y="332346"/>
                  <a:pt x="8143266" y="334633"/>
                </a:cubicBezTo>
                <a:cubicBezTo>
                  <a:pt x="8150492" y="336920"/>
                  <a:pt x="8159502" y="338063"/>
                  <a:pt x="8170295" y="338063"/>
                </a:cubicBezTo>
                <a:cubicBezTo>
                  <a:pt x="8177795" y="338063"/>
                  <a:pt x="8184335" y="337194"/>
                  <a:pt x="8189915" y="335456"/>
                </a:cubicBezTo>
                <a:cubicBezTo>
                  <a:pt x="8195494" y="333718"/>
                  <a:pt x="8200114" y="331295"/>
                  <a:pt x="8203772" y="328185"/>
                </a:cubicBezTo>
                <a:cubicBezTo>
                  <a:pt x="8207431" y="325075"/>
                  <a:pt x="8210129" y="321508"/>
                  <a:pt x="8211867" y="317483"/>
                </a:cubicBezTo>
                <a:cubicBezTo>
                  <a:pt x="8213605" y="313458"/>
                  <a:pt x="8214474" y="309159"/>
                  <a:pt x="8214474" y="304586"/>
                </a:cubicBezTo>
                <a:cubicBezTo>
                  <a:pt x="8214474" y="298183"/>
                  <a:pt x="8212233" y="292970"/>
                  <a:pt x="8207751" y="288945"/>
                </a:cubicBezTo>
                <a:cubicBezTo>
                  <a:pt x="8203269" y="284921"/>
                  <a:pt x="8197644" y="281170"/>
                  <a:pt x="8190875" y="277695"/>
                </a:cubicBezTo>
                <a:cubicBezTo>
                  <a:pt x="8184106" y="274219"/>
                  <a:pt x="8176743" y="270652"/>
                  <a:pt x="8168786" y="266993"/>
                </a:cubicBezTo>
                <a:cubicBezTo>
                  <a:pt x="8160828" y="263334"/>
                  <a:pt x="8153465" y="258852"/>
                  <a:pt x="8146696" y="253547"/>
                </a:cubicBezTo>
                <a:cubicBezTo>
                  <a:pt x="8139928" y="248242"/>
                  <a:pt x="8134302" y="241657"/>
                  <a:pt x="8129821" y="233790"/>
                </a:cubicBezTo>
                <a:cubicBezTo>
                  <a:pt x="8125339" y="225924"/>
                  <a:pt x="8123098" y="216046"/>
                  <a:pt x="8123098" y="204155"/>
                </a:cubicBezTo>
                <a:cubicBezTo>
                  <a:pt x="8123098" y="191167"/>
                  <a:pt x="8125568" y="179093"/>
                  <a:pt x="8130507" y="167934"/>
                </a:cubicBezTo>
                <a:cubicBezTo>
                  <a:pt x="8135446" y="156775"/>
                  <a:pt x="8142672" y="147034"/>
                  <a:pt x="8152184" y="138710"/>
                </a:cubicBezTo>
                <a:cubicBezTo>
                  <a:pt x="8161697" y="130387"/>
                  <a:pt x="8173222" y="123892"/>
                  <a:pt x="8186759" y="119228"/>
                </a:cubicBezTo>
                <a:cubicBezTo>
                  <a:pt x="8200296" y="114563"/>
                  <a:pt x="8215663" y="112230"/>
                  <a:pt x="8232859" y="112230"/>
                </a:cubicBezTo>
                <a:close/>
                <a:moveTo>
                  <a:pt x="7688524" y="112230"/>
                </a:moveTo>
                <a:cubicBezTo>
                  <a:pt x="7705172" y="112230"/>
                  <a:pt x="7719486" y="114197"/>
                  <a:pt x="7731468" y="118130"/>
                </a:cubicBezTo>
                <a:cubicBezTo>
                  <a:pt x="7743450" y="122063"/>
                  <a:pt x="7753284" y="127277"/>
                  <a:pt x="7760966" y="133771"/>
                </a:cubicBezTo>
                <a:cubicBezTo>
                  <a:pt x="7768650" y="140265"/>
                  <a:pt x="7774366" y="147674"/>
                  <a:pt x="7778116" y="155998"/>
                </a:cubicBezTo>
                <a:cubicBezTo>
                  <a:pt x="7781867" y="164321"/>
                  <a:pt x="7783742" y="172873"/>
                  <a:pt x="7783742" y="181654"/>
                </a:cubicBezTo>
                <a:cubicBezTo>
                  <a:pt x="7783742" y="194825"/>
                  <a:pt x="7780770" y="206670"/>
                  <a:pt x="7774824" y="217189"/>
                </a:cubicBezTo>
                <a:cubicBezTo>
                  <a:pt x="7768878" y="227708"/>
                  <a:pt x="7759640" y="236763"/>
                  <a:pt x="7747109" y="244355"/>
                </a:cubicBezTo>
                <a:cubicBezTo>
                  <a:pt x="7734578" y="251947"/>
                  <a:pt x="7718662" y="257755"/>
                  <a:pt x="7699364" y="261779"/>
                </a:cubicBezTo>
                <a:cubicBezTo>
                  <a:pt x="7680064" y="265804"/>
                  <a:pt x="7657060" y="267816"/>
                  <a:pt x="7630351" y="267816"/>
                </a:cubicBezTo>
                <a:lnTo>
                  <a:pt x="7605106" y="267816"/>
                </a:lnTo>
                <a:cubicBezTo>
                  <a:pt x="7604374" y="272024"/>
                  <a:pt x="7603826" y="276186"/>
                  <a:pt x="7603460" y="280302"/>
                </a:cubicBezTo>
                <a:cubicBezTo>
                  <a:pt x="7603094" y="284418"/>
                  <a:pt x="7602911" y="288213"/>
                  <a:pt x="7602911" y="291689"/>
                </a:cubicBezTo>
                <a:cubicBezTo>
                  <a:pt x="7602911" y="306507"/>
                  <a:pt x="7606752" y="317666"/>
                  <a:pt x="7614436" y="325166"/>
                </a:cubicBezTo>
                <a:cubicBezTo>
                  <a:pt x="7622119" y="332667"/>
                  <a:pt x="7634467" y="336417"/>
                  <a:pt x="7651480" y="336417"/>
                </a:cubicBezTo>
                <a:cubicBezTo>
                  <a:pt x="7663554" y="336417"/>
                  <a:pt x="7674392" y="335548"/>
                  <a:pt x="7683997" y="333810"/>
                </a:cubicBezTo>
                <a:cubicBezTo>
                  <a:pt x="7693601" y="332072"/>
                  <a:pt x="7702016" y="330151"/>
                  <a:pt x="7709242" y="328047"/>
                </a:cubicBezTo>
                <a:cubicBezTo>
                  <a:pt x="7716468" y="325944"/>
                  <a:pt x="7722459" y="324023"/>
                  <a:pt x="7727215" y="322285"/>
                </a:cubicBezTo>
                <a:cubicBezTo>
                  <a:pt x="7731971" y="320547"/>
                  <a:pt x="7735447" y="319678"/>
                  <a:pt x="7737642" y="319678"/>
                </a:cubicBezTo>
                <a:cubicBezTo>
                  <a:pt x="7739838" y="319678"/>
                  <a:pt x="7741392" y="320318"/>
                  <a:pt x="7742307" y="321599"/>
                </a:cubicBezTo>
                <a:cubicBezTo>
                  <a:pt x="7743222" y="322880"/>
                  <a:pt x="7743679" y="324892"/>
                  <a:pt x="7743679" y="327636"/>
                </a:cubicBezTo>
                <a:cubicBezTo>
                  <a:pt x="7743679" y="330746"/>
                  <a:pt x="7743405" y="334313"/>
                  <a:pt x="7742856" y="338338"/>
                </a:cubicBezTo>
                <a:cubicBezTo>
                  <a:pt x="7742307" y="342362"/>
                  <a:pt x="7741530" y="346341"/>
                  <a:pt x="7740524" y="350274"/>
                </a:cubicBezTo>
                <a:cubicBezTo>
                  <a:pt x="7739517" y="354207"/>
                  <a:pt x="7738237" y="357912"/>
                  <a:pt x="7736682" y="361387"/>
                </a:cubicBezTo>
                <a:cubicBezTo>
                  <a:pt x="7735127" y="364863"/>
                  <a:pt x="7733343" y="367516"/>
                  <a:pt x="7731331" y="369345"/>
                </a:cubicBezTo>
                <a:cubicBezTo>
                  <a:pt x="7729136" y="371540"/>
                  <a:pt x="7725111" y="373735"/>
                  <a:pt x="7719258" y="375931"/>
                </a:cubicBezTo>
                <a:cubicBezTo>
                  <a:pt x="7713404" y="378126"/>
                  <a:pt x="7706360" y="380138"/>
                  <a:pt x="7698128" y="381967"/>
                </a:cubicBezTo>
                <a:cubicBezTo>
                  <a:pt x="7689896" y="383797"/>
                  <a:pt x="7680658" y="385306"/>
                  <a:pt x="7670414" y="386495"/>
                </a:cubicBezTo>
                <a:cubicBezTo>
                  <a:pt x="7660170" y="387684"/>
                  <a:pt x="7649742" y="388279"/>
                  <a:pt x="7639132" y="388279"/>
                </a:cubicBezTo>
                <a:cubicBezTo>
                  <a:pt x="7621570" y="388279"/>
                  <a:pt x="7606250" y="386449"/>
                  <a:pt x="7593170" y="382791"/>
                </a:cubicBezTo>
                <a:cubicBezTo>
                  <a:pt x="7580090" y="379132"/>
                  <a:pt x="7569160" y="373552"/>
                  <a:pt x="7560378" y="366052"/>
                </a:cubicBezTo>
                <a:cubicBezTo>
                  <a:pt x="7551598" y="358552"/>
                  <a:pt x="7545012" y="348993"/>
                  <a:pt x="7540622" y="337377"/>
                </a:cubicBezTo>
                <a:cubicBezTo>
                  <a:pt x="7536232" y="325761"/>
                  <a:pt x="7534036" y="311995"/>
                  <a:pt x="7534036" y="296080"/>
                </a:cubicBezTo>
                <a:cubicBezTo>
                  <a:pt x="7534036" y="283823"/>
                  <a:pt x="7535180" y="270697"/>
                  <a:pt x="7537466" y="256703"/>
                </a:cubicBezTo>
                <a:cubicBezTo>
                  <a:pt x="7539752" y="242708"/>
                  <a:pt x="7543457" y="228897"/>
                  <a:pt x="7548580" y="215268"/>
                </a:cubicBezTo>
                <a:cubicBezTo>
                  <a:pt x="7553702" y="201640"/>
                  <a:pt x="7560288" y="188606"/>
                  <a:pt x="7568336" y="176166"/>
                </a:cubicBezTo>
                <a:cubicBezTo>
                  <a:pt x="7576386" y="163727"/>
                  <a:pt x="7586126" y="152796"/>
                  <a:pt x="7597560" y="143375"/>
                </a:cubicBezTo>
                <a:cubicBezTo>
                  <a:pt x="7608994" y="133954"/>
                  <a:pt x="7622210" y="126408"/>
                  <a:pt x="7637212" y="120737"/>
                </a:cubicBezTo>
                <a:cubicBezTo>
                  <a:pt x="7652212" y="115066"/>
                  <a:pt x="7669316" y="112230"/>
                  <a:pt x="7688524" y="112230"/>
                </a:cubicBezTo>
                <a:close/>
                <a:moveTo>
                  <a:pt x="7412300" y="112230"/>
                </a:moveTo>
                <a:cubicBezTo>
                  <a:pt x="7428946" y="112230"/>
                  <a:pt x="7443261" y="114197"/>
                  <a:pt x="7455244" y="118130"/>
                </a:cubicBezTo>
                <a:cubicBezTo>
                  <a:pt x="7467226" y="122063"/>
                  <a:pt x="7477058" y="127277"/>
                  <a:pt x="7484742" y="133771"/>
                </a:cubicBezTo>
                <a:cubicBezTo>
                  <a:pt x="7492425" y="140265"/>
                  <a:pt x="7498142" y="147674"/>
                  <a:pt x="7501892" y="155998"/>
                </a:cubicBezTo>
                <a:cubicBezTo>
                  <a:pt x="7505642" y="164321"/>
                  <a:pt x="7507517" y="172873"/>
                  <a:pt x="7507517" y="181654"/>
                </a:cubicBezTo>
                <a:cubicBezTo>
                  <a:pt x="7507517" y="194825"/>
                  <a:pt x="7504544" y="206670"/>
                  <a:pt x="7498599" y="217189"/>
                </a:cubicBezTo>
                <a:cubicBezTo>
                  <a:pt x="7492653" y="227708"/>
                  <a:pt x="7483416" y="236763"/>
                  <a:pt x="7470884" y="244355"/>
                </a:cubicBezTo>
                <a:cubicBezTo>
                  <a:pt x="7458353" y="251947"/>
                  <a:pt x="7442438" y="257755"/>
                  <a:pt x="7423138" y="261779"/>
                </a:cubicBezTo>
                <a:cubicBezTo>
                  <a:pt x="7403839" y="265804"/>
                  <a:pt x="7380834" y="267816"/>
                  <a:pt x="7354126" y="267816"/>
                </a:cubicBezTo>
                <a:lnTo>
                  <a:pt x="7328881" y="267816"/>
                </a:lnTo>
                <a:cubicBezTo>
                  <a:pt x="7328150" y="272024"/>
                  <a:pt x="7327600" y="276186"/>
                  <a:pt x="7327235" y="280302"/>
                </a:cubicBezTo>
                <a:cubicBezTo>
                  <a:pt x="7326869" y="284418"/>
                  <a:pt x="7326686" y="288213"/>
                  <a:pt x="7326686" y="291689"/>
                </a:cubicBezTo>
                <a:cubicBezTo>
                  <a:pt x="7326686" y="306507"/>
                  <a:pt x="7330528" y="317666"/>
                  <a:pt x="7338211" y="325166"/>
                </a:cubicBezTo>
                <a:cubicBezTo>
                  <a:pt x="7345894" y="332667"/>
                  <a:pt x="7358242" y="336417"/>
                  <a:pt x="7375255" y="336417"/>
                </a:cubicBezTo>
                <a:cubicBezTo>
                  <a:pt x="7387329" y="336417"/>
                  <a:pt x="7398168" y="335548"/>
                  <a:pt x="7407772" y="333810"/>
                </a:cubicBezTo>
                <a:cubicBezTo>
                  <a:pt x="7417376" y="332072"/>
                  <a:pt x="7425791" y="330151"/>
                  <a:pt x="7433017" y="328047"/>
                </a:cubicBezTo>
                <a:cubicBezTo>
                  <a:pt x="7440242" y="325944"/>
                  <a:pt x="7446234" y="324023"/>
                  <a:pt x="7450990" y="322285"/>
                </a:cubicBezTo>
                <a:cubicBezTo>
                  <a:pt x="7455746" y="320547"/>
                  <a:pt x="7459222" y="319678"/>
                  <a:pt x="7461418" y="319678"/>
                </a:cubicBezTo>
                <a:cubicBezTo>
                  <a:pt x="7463612" y="319678"/>
                  <a:pt x="7465168" y="320318"/>
                  <a:pt x="7466082" y="321599"/>
                </a:cubicBezTo>
                <a:cubicBezTo>
                  <a:pt x="7466996" y="322880"/>
                  <a:pt x="7467454" y="324892"/>
                  <a:pt x="7467454" y="327636"/>
                </a:cubicBezTo>
                <a:cubicBezTo>
                  <a:pt x="7467454" y="330746"/>
                  <a:pt x="7467180" y="334313"/>
                  <a:pt x="7466631" y="338338"/>
                </a:cubicBezTo>
                <a:cubicBezTo>
                  <a:pt x="7466082" y="342362"/>
                  <a:pt x="7465305" y="346341"/>
                  <a:pt x="7464298" y="350274"/>
                </a:cubicBezTo>
                <a:cubicBezTo>
                  <a:pt x="7463292" y="354207"/>
                  <a:pt x="7462012" y="357912"/>
                  <a:pt x="7460457" y="361387"/>
                </a:cubicBezTo>
                <a:cubicBezTo>
                  <a:pt x="7458902" y="364863"/>
                  <a:pt x="7457118" y="367516"/>
                  <a:pt x="7455106" y="369345"/>
                </a:cubicBezTo>
                <a:cubicBezTo>
                  <a:pt x="7452911" y="371540"/>
                  <a:pt x="7448886" y="373735"/>
                  <a:pt x="7443032" y="375931"/>
                </a:cubicBezTo>
                <a:cubicBezTo>
                  <a:pt x="7437178" y="378126"/>
                  <a:pt x="7430136" y="380138"/>
                  <a:pt x="7421904" y="381967"/>
                </a:cubicBezTo>
                <a:cubicBezTo>
                  <a:pt x="7413672" y="383797"/>
                  <a:pt x="7404433" y="385306"/>
                  <a:pt x="7394189" y="386495"/>
                </a:cubicBezTo>
                <a:cubicBezTo>
                  <a:pt x="7383944" y="387684"/>
                  <a:pt x="7373518" y="388279"/>
                  <a:pt x="7362907" y="388279"/>
                </a:cubicBezTo>
                <a:cubicBezTo>
                  <a:pt x="7345346" y="388279"/>
                  <a:pt x="7330025" y="386449"/>
                  <a:pt x="7316945" y="382791"/>
                </a:cubicBezTo>
                <a:cubicBezTo>
                  <a:pt x="7303865" y="379132"/>
                  <a:pt x="7292934" y="373552"/>
                  <a:pt x="7284154" y="366052"/>
                </a:cubicBezTo>
                <a:cubicBezTo>
                  <a:pt x="7275373" y="358552"/>
                  <a:pt x="7268787" y="348993"/>
                  <a:pt x="7264397" y="337377"/>
                </a:cubicBezTo>
                <a:cubicBezTo>
                  <a:pt x="7260006" y="325761"/>
                  <a:pt x="7257811" y="311995"/>
                  <a:pt x="7257811" y="296080"/>
                </a:cubicBezTo>
                <a:cubicBezTo>
                  <a:pt x="7257811" y="283823"/>
                  <a:pt x="7258954" y="270697"/>
                  <a:pt x="7261241" y="256703"/>
                </a:cubicBezTo>
                <a:cubicBezTo>
                  <a:pt x="7263528" y="242708"/>
                  <a:pt x="7267232" y="228897"/>
                  <a:pt x="7272354" y="215268"/>
                </a:cubicBezTo>
                <a:cubicBezTo>
                  <a:pt x="7277477" y="201640"/>
                  <a:pt x="7284062" y="188606"/>
                  <a:pt x="7292112" y="176166"/>
                </a:cubicBezTo>
                <a:cubicBezTo>
                  <a:pt x="7300160" y="163727"/>
                  <a:pt x="7309902" y="152796"/>
                  <a:pt x="7321335" y="143375"/>
                </a:cubicBezTo>
                <a:cubicBezTo>
                  <a:pt x="7332769" y="133954"/>
                  <a:pt x="7345986" y="126408"/>
                  <a:pt x="7360986" y="120737"/>
                </a:cubicBezTo>
                <a:cubicBezTo>
                  <a:pt x="7375987" y="115066"/>
                  <a:pt x="7393092" y="112230"/>
                  <a:pt x="7412300" y="112230"/>
                </a:cubicBezTo>
                <a:close/>
                <a:moveTo>
                  <a:pt x="7151874" y="112230"/>
                </a:moveTo>
                <a:cubicBezTo>
                  <a:pt x="7164679" y="112230"/>
                  <a:pt x="7175426" y="114105"/>
                  <a:pt x="7184116" y="117856"/>
                </a:cubicBezTo>
                <a:cubicBezTo>
                  <a:pt x="7192806" y="121606"/>
                  <a:pt x="7199848" y="126682"/>
                  <a:pt x="7205244" y="133085"/>
                </a:cubicBezTo>
                <a:cubicBezTo>
                  <a:pt x="7210642" y="139488"/>
                  <a:pt x="7214528" y="146942"/>
                  <a:pt x="7216906" y="155449"/>
                </a:cubicBezTo>
                <a:cubicBezTo>
                  <a:pt x="7219285" y="163955"/>
                  <a:pt x="7220474" y="172965"/>
                  <a:pt x="7220474" y="182477"/>
                </a:cubicBezTo>
                <a:cubicBezTo>
                  <a:pt x="7220474" y="188880"/>
                  <a:pt x="7220062" y="195283"/>
                  <a:pt x="7219239" y="201685"/>
                </a:cubicBezTo>
                <a:cubicBezTo>
                  <a:pt x="7218416" y="208088"/>
                  <a:pt x="7217364" y="214674"/>
                  <a:pt x="7216084" y="221442"/>
                </a:cubicBezTo>
                <a:lnTo>
                  <a:pt x="7185625" y="372638"/>
                </a:lnTo>
                <a:cubicBezTo>
                  <a:pt x="7185259" y="374467"/>
                  <a:pt x="7184390" y="376068"/>
                  <a:pt x="7183018" y="377440"/>
                </a:cubicBezTo>
                <a:cubicBezTo>
                  <a:pt x="7181646" y="378812"/>
                  <a:pt x="7179542" y="379955"/>
                  <a:pt x="7176707" y="380870"/>
                </a:cubicBezTo>
                <a:cubicBezTo>
                  <a:pt x="7173872" y="381784"/>
                  <a:pt x="7170212" y="382470"/>
                  <a:pt x="7165730" y="382928"/>
                </a:cubicBezTo>
                <a:cubicBezTo>
                  <a:pt x="7161249" y="383385"/>
                  <a:pt x="7155624" y="383614"/>
                  <a:pt x="7148855" y="383614"/>
                </a:cubicBezTo>
                <a:cubicBezTo>
                  <a:pt x="7142086" y="383614"/>
                  <a:pt x="7136553" y="383385"/>
                  <a:pt x="7132254" y="382928"/>
                </a:cubicBezTo>
                <a:cubicBezTo>
                  <a:pt x="7127954" y="382470"/>
                  <a:pt x="7124616" y="381784"/>
                  <a:pt x="7122238" y="380870"/>
                </a:cubicBezTo>
                <a:cubicBezTo>
                  <a:pt x="7119860" y="379955"/>
                  <a:pt x="7118259" y="378812"/>
                  <a:pt x="7117436" y="377440"/>
                </a:cubicBezTo>
                <a:cubicBezTo>
                  <a:pt x="7116613" y="376068"/>
                  <a:pt x="7116384" y="374467"/>
                  <a:pt x="7116750" y="372638"/>
                </a:cubicBezTo>
                <a:lnTo>
                  <a:pt x="7146386" y="225833"/>
                </a:lnTo>
                <a:cubicBezTo>
                  <a:pt x="7147300" y="221442"/>
                  <a:pt x="7147986" y="216960"/>
                  <a:pt x="7148444" y="212387"/>
                </a:cubicBezTo>
                <a:cubicBezTo>
                  <a:pt x="7148901" y="207814"/>
                  <a:pt x="7149130" y="203789"/>
                  <a:pt x="7149130" y="200313"/>
                </a:cubicBezTo>
                <a:cubicBezTo>
                  <a:pt x="7149130" y="192081"/>
                  <a:pt x="7147392" y="185313"/>
                  <a:pt x="7143916" y="180008"/>
                </a:cubicBezTo>
                <a:cubicBezTo>
                  <a:pt x="7140440" y="174703"/>
                  <a:pt x="7134586" y="172050"/>
                  <a:pt x="7126354" y="172050"/>
                </a:cubicBezTo>
                <a:cubicBezTo>
                  <a:pt x="7118854" y="172050"/>
                  <a:pt x="7111034" y="174428"/>
                  <a:pt x="7102892" y="179184"/>
                </a:cubicBezTo>
                <a:cubicBezTo>
                  <a:pt x="7094752" y="183941"/>
                  <a:pt x="7087068" y="190389"/>
                  <a:pt x="7079843" y="198530"/>
                </a:cubicBezTo>
                <a:cubicBezTo>
                  <a:pt x="7072617" y="206670"/>
                  <a:pt x="7066169" y="216183"/>
                  <a:pt x="7060498" y="227068"/>
                </a:cubicBezTo>
                <a:cubicBezTo>
                  <a:pt x="7054826" y="237952"/>
                  <a:pt x="7050802" y="249523"/>
                  <a:pt x="7048424" y="261779"/>
                </a:cubicBezTo>
                <a:lnTo>
                  <a:pt x="7026198" y="372638"/>
                </a:lnTo>
                <a:cubicBezTo>
                  <a:pt x="7025832" y="374467"/>
                  <a:pt x="7024962" y="376068"/>
                  <a:pt x="7023590" y="377440"/>
                </a:cubicBezTo>
                <a:cubicBezTo>
                  <a:pt x="7022218" y="378812"/>
                  <a:pt x="7020114" y="379955"/>
                  <a:pt x="7017280" y="380870"/>
                </a:cubicBezTo>
                <a:cubicBezTo>
                  <a:pt x="7014444" y="381784"/>
                  <a:pt x="7010740" y="382470"/>
                  <a:pt x="7006166" y="382928"/>
                </a:cubicBezTo>
                <a:cubicBezTo>
                  <a:pt x="7001592" y="383385"/>
                  <a:pt x="6996013" y="383614"/>
                  <a:pt x="6989428" y="383614"/>
                </a:cubicBezTo>
                <a:cubicBezTo>
                  <a:pt x="6982659" y="383614"/>
                  <a:pt x="6977126" y="383385"/>
                  <a:pt x="6972826" y="382928"/>
                </a:cubicBezTo>
                <a:cubicBezTo>
                  <a:pt x="6968527" y="382470"/>
                  <a:pt x="6965143" y="381784"/>
                  <a:pt x="6962674" y="380870"/>
                </a:cubicBezTo>
                <a:cubicBezTo>
                  <a:pt x="6960204" y="379955"/>
                  <a:pt x="6958604" y="378812"/>
                  <a:pt x="6957872" y="377440"/>
                </a:cubicBezTo>
                <a:cubicBezTo>
                  <a:pt x="6957140" y="376068"/>
                  <a:pt x="6956957" y="374467"/>
                  <a:pt x="6957322" y="372638"/>
                </a:cubicBezTo>
                <a:lnTo>
                  <a:pt x="7006440" y="127597"/>
                </a:lnTo>
                <a:cubicBezTo>
                  <a:pt x="7006806" y="125768"/>
                  <a:pt x="7007584" y="124167"/>
                  <a:pt x="7008773" y="122795"/>
                </a:cubicBezTo>
                <a:cubicBezTo>
                  <a:pt x="7009962" y="121423"/>
                  <a:pt x="7011792" y="120325"/>
                  <a:pt x="7014261" y="119502"/>
                </a:cubicBezTo>
                <a:cubicBezTo>
                  <a:pt x="7016730" y="118679"/>
                  <a:pt x="7019932" y="118039"/>
                  <a:pt x="7023865" y="117581"/>
                </a:cubicBezTo>
                <a:cubicBezTo>
                  <a:pt x="7027798" y="117124"/>
                  <a:pt x="7032508" y="116895"/>
                  <a:pt x="7037996" y="116895"/>
                </a:cubicBezTo>
                <a:cubicBezTo>
                  <a:pt x="7043668" y="116895"/>
                  <a:pt x="7048286" y="117124"/>
                  <a:pt x="7051854" y="117581"/>
                </a:cubicBezTo>
                <a:cubicBezTo>
                  <a:pt x="7055421" y="118039"/>
                  <a:pt x="7058211" y="118679"/>
                  <a:pt x="7060223" y="119502"/>
                </a:cubicBezTo>
                <a:cubicBezTo>
                  <a:pt x="7062236" y="120325"/>
                  <a:pt x="7063562" y="121423"/>
                  <a:pt x="7064202" y="122795"/>
                </a:cubicBezTo>
                <a:cubicBezTo>
                  <a:pt x="7064842" y="124167"/>
                  <a:pt x="7064980" y="125768"/>
                  <a:pt x="7064614" y="127597"/>
                </a:cubicBezTo>
                <a:lnTo>
                  <a:pt x="7056656" y="167934"/>
                </a:lnTo>
                <a:cubicBezTo>
                  <a:pt x="7060498" y="161531"/>
                  <a:pt x="7065620" y="154991"/>
                  <a:pt x="7072022" y="148314"/>
                </a:cubicBezTo>
                <a:cubicBezTo>
                  <a:pt x="7078425" y="141637"/>
                  <a:pt x="7085788" y="135646"/>
                  <a:pt x="7094112" y="130341"/>
                </a:cubicBezTo>
                <a:cubicBezTo>
                  <a:pt x="7102435" y="125036"/>
                  <a:pt x="7111490" y="120691"/>
                  <a:pt x="7121278" y="117307"/>
                </a:cubicBezTo>
                <a:cubicBezTo>
                  <a:pt x="7131065" y="113923"/>
                  <a:pt x="7141263" y="112230"/>
                  <a:pt x="7151874" y="112230"/>
                </a:cubicBezTo>
                <a:close/>
                <a:moveTo>
                  <a:pt x="6807444" y="112230"/>
                </a:moveTo>
                <a:cubicBezTo>
                  <a:pt x="6810188" y="112230"/>
                  <a:pt x="6812978" y="112413"/>
                  <a:pt x="6815813" y="112779"/>
                </a:cubicBezTo>
                <a:cubicBezTo>
                  <a:pt x="6818648" y="113145"/>
                  <a:pt x="6821301" y="113602"/>
                  <a:pt x="6823770" y="114151"/>
                </a:cubicBezTo>
                <a:cubicBezTo>
                  <a:pt x="6826240" y="114700"/>
                  <a:pt x="6828435" y="115386"/>
                  <a:pt x="6830356" y="116209"/>
                </a:cubicBezTo>
                <a:cubicBezTo>
                  <a:pt x="6832277" y="117032"/>
                  <a:pt x="6833786" y="117901"/>
                  <a:pt x="6834884" y="118816"/>
                </a:cubicBezTo>
                <a:cubicBezTo>
                  <a:pt x="6835981" y="119914"/>
                  <a:pt x="6836530" y="121652"/>
                  <a:pt x="6836530" y="124030"/>
                </a:cubicBezTo>
                <a:cubicBezTo>
                  <a:pt x="6836530" y="125310"/>
                  <a:pt x="6836347" y="127597"/>
                  <a:pt x="6835981" y="130890"/>
                </a:cubicBezTo>
                <a:cubicBezTo>
                  <a:pt x="6835616" y="134183"/>
                  <a:pt x="6835067" y="138024"/>
                  <a:pt x="6834335" y="142415"/>
                </a:cubicBezTo>
                <a:cubicBezTo>
                  <a:pt x="6833603" y="146805"/>
                  <a:pt x="6832689" y="151333"/>
                  <a:pt x="6831591" y="155998"/>
                </a:cubicBezTo>
                <a:cubicBezTo>
                  <a:pt x="6830493" y="160662"/>
                  <a:pt x="6829259" y="165007"/>
                  <a:pt x="6827886" y="169032"/>
                </a:cubicBezTo>
                <a:cubicBezTo>
                  <a:pt x="6826514" y="173056"/>
                  <a:pt x="6824959" y="176349"/>
                  <a:pt x="6823222" y="178910"/>
                </a:cubicBezTo>
                <a:cubicBezTo>
                  <a:pt x="6821484" y="181471"/>
                  <a:pt x="6819609" y="182752"/>
                  <a:pt x="6817596" y="182752"/>
                </a:cubicBezTo>
                <a:cubicBezTo>
                  <a:pt x="6815950" y="182752"/>
                  <a:pt x="6814304" y="182432"/>
                  <a:pt x="6812657" y="181791"/>
                </a:cubicBezTo>
                <a:cubicBezTo>
                  <a:pt x="6811011" y="181151"/>
                  <a:pt x="6809181" y="180511"/>
                  <a:pt x="6807169" y="179870"/>
                </a:cubicBezTo>
                <a:cubicBezTo>
                  <a:pt x="6805157" y="179230"/>
                  <a:pt x="6802962" y="178590"/>
                  <a:pt x="6800584" y="177950"/>
                </a:cubicBezTo>
                <a:cubicBezTo>
                  <a:pt x="6798205" y="177309"/>
                  <a:pt x="6795461" y="176989"/>
                  <a:pt x="6792351" y="176989"/>
                </a:cubicBezTo>
                <a:cubicBezTo>
                  <a:pt x="6786131" y="176989"/>
                  <a:pt x="6779500" y="179367"/>
                  <a:pt x="6772457" y="184124"/>
                </a:cubicBezTo>
                <a:cubicBezTo>
                  <a:pt x="6765414" y="188880"/>
                  <a:pt x="6758691" y="195146"/>
                  <a:pt x="6752289" y="202920"/>
                </a:cubicBezTo>
                <a:cubicBezTo>
                  <a:pt x="6745886" y="210695"/>
                  <a:pt x="6740169" y="219750"/>
                  <a:pt x="6735139" y="230086"/>
                </a:cubicBezTo>
                <a:cubicBezTo>
                  <a:pt x="6730108" y="240422"/>
                  <a:pt x="6726495" y="251261"/>
                  <a:pt x="6724300" y="262603"/>
                </a:cubicBezTo>
                <a:lnTo>
                  <a:pt x="6702348" y="372638"/>
                </a:lnTo>
                <a:cubicBezTo>
                  <a:pt x="6701982" y="374467"/>
                  <a:pt x="6701113" y="376068"/>
                  <a:pt x="6699741" y="377440"/>
                </a:cubicBezTo>
                <a:cubicBezTo>
                  <a:pt x="6698369" y="378812"/>
                  <a:pt x="6696265" y="379955"/>
                  <a:pt x="6693430" y="380870"/>
                </a:cubicBezTo>
                <a:cubicBezTo>
                  <a:pt x="6690594" y="381784"/>
                  <a:pt x="6686890" y="382470"/>
                  <a:pt x="6682316" y="382928"/>
                </a:cubicBezTo>
                <a:cubicBezTo>
                  <a:pt x="6677743" y="383385"/>
                  <a:pt x="6672163" y="383614"/>
                  <a:pt x="6665578" y="383614"/>
                </a:cubicBezTo>
                <a:cubicBezTo>
                  <a:pt x="6658809" y="383614"/>
                  <a:pt x="6653276" y="383385"/>
                  <a:pt x="6648976" y="382928"/>
                </a:cubicBezTo>
                <a:cubicBezTo>
                  <a:pt x="6644677" y="382470"/>
                  <a:pt x="6641293" y="381784"/>
                  <a:pt x="6638824" y="380870"/>
                </a:cubicBezTo>
                <a:cubicBezTo>
                  <a:pt x="6636354" y="379955"/>
                  <a:pt x="6634754" y="378812"/>
                  <a:pt x="6634022" y="377440"/>
                </a:cubicBezTo>
                <a:cubicBezTo>
                  <a:pt x="6633290" y="376068"/>
                  <a:pt x="6633107" y="374467"/>
                  <a:pt x="6633473" y="372638"/>
                </a:cubicBezTo>
                <a:lnTo>
                  <a:pt x="6682316" y="127597"/>
                </a:lnTo>
                <a:cubicBezTo>
                  <a:pt x="6682682" y="125768"/>
                  <a:pt x="6683505" y="124167"/>
                  <a:pt x="6684786" y="122795"/>
                </a:cubicBezTo>
                <a:cubicBezTo>
                  <a:pt x="6686067" y="121423"/>
                  <a:pt x="6687942" y="120325"/>
                  <a:pt x="6690411" y="119502"/>
                </a:cubicBezTo>
                <a:cubicBezTo>
                  <a:pt x="6692881" y="118679"/>
                  <a:pt x="6696082" y="118039"/>
                  <a:pt x="6700015" y="117581"/>
                </a:cubicBezTo>
                <a:cubicBezTo>
                  <a:pt x="6703948" y="117124"/>
                  <a:pt x="6708659" y="116895"/>
                  <a:pt x="6714147" y="116895"/>
                </a:cubicBezTo>
                <a:cubicBezTo>
                  <a:pt x="6719818" y="116895"/>
                  <a:pt x="6724437" y="117124"/>
                  <a:pt x="6728004" y="117581"/>
                </a:cubicBezTo>
                <a:cubicBezTo>
                  <a:pt x="6731571" y="118039"/>
                  <a:pt x="6734361" y="118679"/>
                  <a:pt x="6736373" y="119502"/>
                </a:cubicBezTo>
                <a:cubicBezTo>
                  <a:pt x="6738386" y="120325"/>
                  <a:pt x="6739712" y="121423"/>
                  <a:pt x="6740352" y="122795"/>
                </a:cubicBezTo>
                <a:cubicBezTo>
                  <a:pt x="6740992" y="124167"/>
                  <a:pt x="6741130" y="125768"/>
                  <a:pt x="6740764" y="127597"/>
                </a:cubicBezTo>
                <a:lnTo>
                  <a:pt x="6733081" y="166562"/>
                </a:lnTo>
                <a:cubicBezTo>
                  <a:pt x="6737471" y="158696"/>
                  <a:pt x="6742548" y="151470"/>
                  <a:pt x="6748310" y="144884"/>
                </a:cubicBezTo>
                <a:cubicBezTo>
                  <a:pt x="6754072" y="138299"/>
                  <a:pt x="6760201" y="132582"/>
                  <a:pt x="6766695" y="127734"/>
                </a:cubicBezTo>
                <a:cubicBezTo>
                  <a:pt x="6773189" y="122886"/>
                  <a:pt x="6779912" y="119090"/>
                  <a:pt x="6786863" y="116346"/>
                </a:cubicBezTo>
                <a:cubicBezTo>
                  <a:pt x="6793815" y="113602"/>
                  <a:pt x="6800675" y="112230"/>
                  <a:pt x="6807444" y="112230"/>
                </a:cubicBezTo>
                <a:close/>
                <a:moveTo>
                  <a:pt x="6204820" y="112230"/>
                </a:moveTo>
                <a:cubicBezTo>
                  <a:pt x="6223296" y="112230"/>
                  <a:pt x="6239257" y="114380"/>
                  <a:pt x="6252703" y="118679"/>
                </a:cubicBezTo>
                <a:cubicBezTo>
                  <a:pt x="6266149" y="122978"/>
                  <a:pt x="6277353" y="129289"/>
                  <a:pt x="6286317" y="137613"/>
                </a:cubicBezTo>
                <a:cubicBezTo>
                  <a:pt x="6295281" y="145936"/>
                  <a:pt x="6301958" y="156180"/>
                  <a:pt x="6306349" y="168346"/>
                </a:cubicBezTo>
                <a:cubicBezTo>
                  <a:pt x="6310739" y="180511"/>
                  <a:pt x="6312934" y="194460"/>
                  <a:pt x="6312934" y="210192"/>
                </a:cubicBezTo>
                <a:cubicBezTo>
                  <a:pt x="6312934" y="223363"/>
                  <a:pt x="6311699" y="236900"/>
                  <a:pt x="6309230" y="250803"/>
                </a:cubicBezTo>
                <a:cubicBezTo>
                  <a:pt x="6306760" y="264706"/>
                  <a:pt x="6302873" y="278289"/>
                  <a:pt x="6297568" y="291552"/>
                </a:cubicBezTo>
                <a:cubicBezTo>
                  <a:pt x="6292263" y="304815"/>
                  <a:pt x="6285448" y="317254"/>
                  <a:pt x="6277125" y="328871"/>
                </a:cubicBezTo>
                <a:cubicBezTo>
                  <a:pt x="6268801" y="340487"/>
                  <a:pt x="6258831" y="350731"/>
                  <a:pt x="6247215" y="359604"/>
                </a:cubicBezTo>
                <a:cubicBezTo>
                  <a:pt x="6235599" y="368476"/>
                  <a:pt x="6222290" y="375473"/>
                  <a:pt x="6207289" y="380595"/>
                </a:cubicBezTo>
                <a:cubicBezTo>
                  <a:pt x="6192289" y="385718"/>
                  <a:pt x="6175368" y="388279"/>
                  <a:pt x="6156525" y="388279"/>
                </a:cubicBezTo>
                <a:cubicBezTo>
                  <a:pt x="6138049" y="388279"/>
                  <a:pt x="6122088" y="386129"/>
                  <a:pt x="6108642" y="381830"/>
                </a:cubicBezTo>
                <a:cubicBezTo>
                  <a:pt x="6095196" y="377531"/>
                  <a:pt x="6083992" y="371220"/>
                  <a:pt x="6075028" y="362896"/>
                </a:cubicBezTo>
                <a:cubicBezTo>
                  <a:pt x="6066064" y="354573"/>
                  <a:pt x="6059387" y="344329"/>
                  <a:pt x="6054996" y="332163"/>
                </a:cubicBezTo>
                <a:cubicBezTo>
                  <a:pt x="6050606" y="319998"/>
                  <a:pt x="6048411" y="306050"/>
                  <a:pt x="6048411" y="290317"/>
                </a:cubicBezTo>
                <a:cubicBezTo>
                  <a:pt x="6048411" y="277146"/>
                  <a:pt x="6049646" y="263609"/>
                  <a:pt x="6052115" y="249706"/>
                </a:cubicBezTo>
                <a:cubicBezTo>
                  <a:pt x="6054585" y="235803"/>
                  <a:pt x="6058472" y="222266"/>
                  <a:pt x="6063777" y="209094"/>
                </a:cubicBezTo>
                <a:cubicBezTo>
                  <a:pt x="6069082" y="195923"/>
                  <a:pt x="6075897" y="183438"/>
                  <a:pt x="6084220" y="171638"/>
                </a:cubicBezTo>
                <a:cubicBezTo>
                  <a:pt x="6092544" y="159839"/>
                  <a:pt x="6102514" y="149549"/>
                  <a:pt x="6114130" y="140768"/>
                </a:cubicBezTo>
                <a:cubicBezTo>
                  <a:pt x="6125746" y="131987"/>
                  <a:pt x="6139055" y="125036"/>
                  <a:pt x="6154056" y="119914"/>
                </a:cubicBezTo>
                <a:cubicBezTo>
                  <a:pt x="6169056" y="114791"/>
                  <a:pt x="6185977" y="112230"/>
                  <a:pt x="6204820" y="112230"/>
                </a:cubicBezTo>
                <a:close/>
                <a:moveTo>
                  <a:pt x="5345375" y="112230"/>
                </a:moveTo>
                <a:cubicBezTo>
                  <a:pt x="5362022" y="112230"/>
                  <a:pt x="5376336" y="114197"/>
                  <a:pt x="5388319" y="118130"/>
                </a:cubicBezTo>
                <a:cubicBezTo>
                  <a:pt x="5400301" y="122063"/>
                  <a:pt x="5410134" y="127277"/>
                  <a:pt x="5417817" y="133771"/>
                </a:cubicBezTo>
                <a:cubicBezTo>
                  <a:pt x="5425500" y="140265"/>
                  <a:pt x="5431217" y="147674"/>
                  <a:pt x="5434967" y="155998"/>
                </a:cubicBezTo>
                <a:cubicBezTo>
                  <a:pt x="5438717" y="164321"/>
                  <a:pt x="5440592" y="172873"/>
                  <a:pt x="5440592" y="181654"/>
                </a:cubicBezTo>
                <a:cubicBezTo>
                  <a:pt x="5440592" y="194825"/>
                  <a:pt x="5437620" y="206670"/>
                  <a:pt x="5431674" y="217189"/>
                </a:cubicBezTo>
                <a:cubicBezTo>
                  <a:pt x="5425728" y="227708"/>
                  <a:pt x="5416491" y="236763"/>
                  <a:pt x="5403959" y="244355"/>
                </a:cubicBezTo>
                <a:cubicBezTo>
                  <a:pt x="5391428" y="251947"/>
                  <a:pt x="5375513" y="257755"/>
                  <a:pt x="5356214" y="261779"/>
                </a:cubicBezTo>
                <a:cubicBezTo>
                  <a:pt x="5336914" y="265804"/>
                  <a:pt x="5313910" y="267816"/>
                  <a:pt x="5287201" y="267816"/>
                </a:cubicBezTo>
                <a:lnTo>
                  <a:pt x="5261956" y="267816"/>
                </a:lnTo>
                <a:cubicBezTo>
                  <a:pt x="5261225" y="272024"/>
                  <a:pt x="5260676" y="276186"/>
                  <a:pt x="5260310" y="280302"/>
                </a:cubicBezTo>
                <a:cubicBezTo>
                  <a:pt x="5259944" y="284418"/>
                  <a:pt x="5259761" y="288213"/>
                  <a:pt x="5259761" y="291689"/>
                </a:cubicBezTo>
                <a:cubicBezTo>
                  <a:pt x="5259761" y="306507"/>
                  <a:pt x="5263603" y="317666"/>
                  <a:pt x="5271286" y="325166"/>
                </a:cubicBezTo>
                <a:cubicBezTo>
                  <a:pt x="5278969" y="332667"/>
                  <a:pt x="5291317" y="336417"/>
                  <a:pt x="5308330" y="336417"/>
                </a:cubicBezTo>
                <a:cubicBezTo>
                  <a:pt x="5320404" y="336417"/>
                  <a:pt x="5331243" y="335548"/>
                  <a:pt x="5340847" y="333810"/>
                </a:cubicBezTo>
                <a:cubicBezTo>
                  <a:pt x="5350451" y="332072"/>
                  <a:pt x="5358866" y="330151"/>
                  <a:pt x="5366092" y="328047"/>
                </a:cubicBezTo>
                <a:cubicBezTo>
                  <a:pt x="5373318" y="325944"/>
                  <a:pt x="5379309" y="324023"/>
                  <a:pt x="5384065" y="322285"/>
                </a:cubicBezTo>
                <a:cubicBezTo>
                  <a:pt x="5388821" y="320547"/>
                  <a:pt x="5392297" y="319678"/>
                  <a:pt x="5394493" y="319678"/>
                </a:cubicBezTo>
                <a:cubicBezTo>
                  <a:pt x="5396688" y="319678"/>
                  <a:pt x="5398243" y="320318"/>
                  <a:pt x="5399157" y="321599"/>
                </a:cubicBezTo>
                <a:cubicBezTo>
                  <a:pt x="5400072" y="322880"/>
                  <a:pt x="5400529" y="324892"/>
                  <a:pt x="5400529" y="327636"/>
                </a:cubicBezTo>
                <a:cubicBezTo>
                  <a:pt x="5400529" y="330746"/>
                  <a:pt x="5400255" y="334313"/>
                  <a:pt x="5399706" y="338338"/>
                </a:cubicBezTo>
                <a:cubicBezTo>
                  <a:pt x="5399157" y="342362"/>
                  <a:pt x="5398380" y="346341"/>
                  <a:pt x="5397374" y="350274"/>
                </a:cubicBezTo>
                <a:cubicBezTo>
                  <a:pt x="5396367" y="354207"/>
                  <a:pt x="5395087" y="357912"/>
                  <a:pt x="5393532" y="361387"/>
                </a:cubicBezTo>
                <a:cubicBezTo>
                  <a:pt x="5391977" y="364863"/>
                  <a:pt x="5390193" y="367516"/>
                  <a:pt x="5388181" y="369345"/>
                </a:cubicBezTo>
                <a:cubicBezTo>
                  <a:pt x="5385986" y="371540"/>
                  <a:pt x="5381961" y="373735"/>
                  <a:pt x="5376108" y="375931"/>
                </a:cubicBezTo>
                <a:cubicBezTo>
                  <a:pt x="5370254" y="378126"/>
                  <a:pt x="5363211" y="380138"/>
                  <a:pt x="5354979" y="381967"/>
                </a:cubicBezTo>
                <a:cubicBezTo>
                  <a:pt x="5346747" y="383797"/>
                  <a:pt x="5337508" y="385306"/>
                  <a:pt x="5327264" y="386495"/>
                </a:cubicBezTo>
                <a:cubicBezTo>
                  <a:pt x="5317020" y="387684"/>
                  <a:pt x="5306593" y="388279"/>
                  <a:pt x="5295982" y="388279"/>
                </a:cubicBezTo>
                <a:cubicBezTo>
                  <a:pt x="5278421" y="388279"/>
                  <a:pt x="5263100" y="386449"/>
                  <a:pt x="5250020" y="382791"/>
                </a:cubicBezTo>
                <a:cubicBezTo>
                  <a:pt x="5236940" y="379132"/>
                  <a:pt x="5226010" y="373552"/>
                  <a:pt x="5217229" y="366052"/>
                </a:cubicBezTo>
                <a:cubicBezTo>
                  <a:pt x="5208448" y="358552"/>
                  <a:pt x="5201862" y="348993"/>
                  <a:pt x="5197472" y="337377"/>
                </a:cubicBezTo>
                <a:cubicBezTo>
                  <a:pt x="5193082" y="325761"/>
                  <a:pt x="5190886" y="311995"/>
                  <a:pt x="5190886" y="296080"/>
                </a:cubicBezTo>
                <a:cubicBezTo>
                  <a:pt x="5190886" y="283823"/>
                  <a:pt x="5192030" y="270697"/>
                  <a:pt x="5194316" y="256703"/>
                </a:cubicBezTo>
                <a:cubicBezTo>
                  <a:pt x="5196603" y="242708"/>
                  <a:pt x="5200307" y="228897"/>
                  <a:pt x="5205430" y="215268"/>
                </a:cubicBezTo>
                <a:cubicBezTo>
                  <a:pt x="5210552" y="201640"/>
                  <a:pt x="5217138" y="188606"/>
                  <a:pt x="5225187" y="176166"/>
                </a:cubicBezTo>
                <a:cubicBezTo>
                  <a:pt x="5233236" y="163727"/>
                  <a:pt x="5242977" y="152796"/>
                  <a:pt x="5254410" y="143375"/>
                </a:cubicBezTo>
                <a:cubicBezTo>
                  <a:pt x="5265844" y="133954"/>
                  <a:pt x="5279061" y="126408"/>
                  <a:pt x="5294062" y="120737"/>
                </a:cubicBezTo>
                <a:cubicBezTo>
                  <a:pt x="5309062" y="115066"/>
                  <a:pt x="5326167" y="112230"/>
                  <a:pt x="5345375" y="112230"/>
                </a:cubicBezTo>
                <a:close/>
                <a:moveTo>
                  <a:pt x="5069150" y="112230"/>
                </a:moveTo>
                <a:cubicBezTo>
                  <a:pt x="5085797" y="112230"/>
                  <a:pt x="5100111" y="114197"/>
                  <a:pt x="5112094" y="118130"/>
                </a:cubicBezTo>
                <a:cubicBezTo>
                  <a:pt x="5124076" y="122063"/>
                  <a:pt x="5133909" y="127277"/>
                  <a:pt x="5141592" y="133771"/>
                </a:cubicBezTo>
                <a:cubicBezTo>
                  <a:pt x="5149275" y="140265"/>
                  <a:pt x="5154992" y="147674"/>
                  <a:pt x="5158742" y="155998"/>
                </a:cubicBezTo>
                <a:cubicBezTo>
                  <a:pt x="5162492" y="164321"/>
                  <a:pt x="5164367" y="172873"/>
                  <a:pt x="5164367" y="181654"/>
                </a:cubicBezTo>
                <a:cubicBezTo>
                  <a:pt x="5164367" y="194825"/>
                  <a:pt x="5161395" y="206670"/>
                  <a:pt x="5155449" y="217189"/>
                </a:cubicBezTo>
                <a:cubicBezTo>
                  <a:pt x="5149503" y="227708"/>
                  <a:pt x="5140266" y="236763"/>
                  <a:pt x="5127734" y="244355"/>
                </a:cubicBezTo>
                <a:cubicBezTo>
                  <a:pt x="5115203" y="251947"/>
                  <a:pt x="5099288" y="257755"/>
                  <a:pt x="5079989" y="261779"/>
                </a:cubicBezTo>
                <a:cubicBezTo>
                  <a:pt x="5060689" y="265804"/>
                  <a:pt x="5037685" y="267816"/>
                  <a:pt x="5010976" y="267816"/>
                </a:cubicBezTo>
                <a:lnTo>
                  <a:pt x="4985731" y="267816"/>
                </a:lnTo>
                <a:cubicBezTo>
                  <a:pt x="4985000" y="272024"/>
                  <a:pt x="4984451" y="276186"/>
                  <a:pt x="4984085" y="280302"/>
                </a:cubicBezTo>
                <a:cubicBezTo>
                  <a:pt x="4983719" y="284418"/>
                  <a:pt x="4983536" y="288213"/>
                  <a:pt x="4983536" y="291689"/>
                </a:cubicBezTo>
                <a:cubicBezTo>
                  <a:pt x="4983536" y="306507"/>
                  <a:pt x="4987378" y="317666"/>
                  <a:pt x="4995061" y="325166"/>
                </a:cubicBezTo>
                <a:cubicBezTo>
                  <a:pt x="5002744" y="332667"/>
                  <a:pt x="5015092" y="336417"/>
                  <a:pt x="5032105" y="336417"/>
                </a:cubicBezTo>
                <a:cubicBezTo>
                  <a:pt x="5044179" y="336417"/>
                  <a:pt x="5055018" y="335548"/>
                  <a:pt x="5064622" y="333810"/>
                </a:cubicBezTo>
                <a:cubicBezTo>
                  <a:pt x="5074226" y="332072"/>
                  <a:pt x="5082641" y="330151"/>
                  <a:pt x="5089867" y="328047"/>
                </a:cubicBezTo>
                <a:cubicBezTo>
                  <a:pt x="5097093" y="325944"/>
                  <a:pt x="5103084" y="324023"/>
                  <a:pt x="5107840" y="322285"/>
                </a:cubicBezTo>
                <a:cubicBezTo>
                  <a:pt x="5112596" y="320547"/>
                  <a:pt x="5116072" y="319678"/>
                  <a:pt x="5118268" y="319678"/>
                </a:cubicBezTo>
                <a:cubicBezTo>
                  <a:pt x="5120463" y="319678"/>
                  <a:pt x="5122018" y="320318"/>
                  <a:pt x="5122932" y="321599"/>
                </a:cubicBezTo>
                <a:cubicBezTo>
                  <a:pt x="5123847" y="322880"/>
                  <a:pt x="5124304" y="324892"/>
                  <a:pt x="5124304" y="327636"/>
                </a:cubicBezTo>
                <a:cubicBezTo>
                  <a:pt x="5124304" y="330746"/>
                  <a:pt x="5124030" y="334313"/>
                  <a:pt x="5123481" y="338338"/>
                </a:cubicBezTo>
                <a:cubicBezTo>
                  <a:pt x="5122932" y="342362"/>
                  <a:pt x="5122155" y="346341"/>
                  <a:pt x="5121149" y="350274"/>
                </a:cubicBezTo>
                <a:cubicBezTo>
                  <a:pt x="5120142" y="354207"/>
                  <a:pt x="5118862" y="357912"/>
                  <a:pt x="5117307" y="361387"/>
                </a:cubicBezTo>
                <a:cubicBezTo>
                  <a:pt x="5115752" y="364863"/>
                  <a:pt x="5113968" y="367516"/>
                  <a:pt x="5111956" y="369345"/>
                </a:cubicBezTo>
                <a:cubicBezTo>
                  <a:pt x="5109761" y="371540"/>
                  <a:pt x="5105736" y="373735"/>
                  <a:pt x="5099883" y="375931"/>
                </a:cubicBezTo>
                <a:cubicBezTo>
                  <a:pt x="5094029" y="378126"/>
                  <a:pt x="5086986" y="380138"/>
                  <a:pt x="5078754" y="381967"/>
                </a:cubicBezTo>
                <a:cubicBezTo>
                  <a:pt x="5070522" y="383797"/>
                  <a:pt x="5061283" y="385306"/>
                  <a:pt x="5051039" y="386495"/>
                </a:cubicBezTo>
                <a:cubicBezTo>
                  <a:pt x="5040795" y="387684"/>
                  <a:pt x="5030368" y="388279"/>
                  <a:pt x="5019757" y="388279"/>
                </a:cubicBezTo>
                <a:cubicBezTo>
                  <a:pt x="5002196" y="388279"/>
                  <a:pt x="4986875" y="386449"/>
                  <a:pt x="4973795" y="382791"/>
                </a:cubicBezTo>
                <a:cubicBezTo>
                  <a:pt x="4960715" y="379132"/>
                  <a:pt x="4949785" y="373552"/>
                  <a:pt x="4941004" y="366052"/>
                </a:cubicBezTo>
                <a:cubicBezTo>
                  <a:pt x="4932223" y="358552"/>
                  <a:pt x="4925637" y="348993"/>
                  <a:pt x="4921247" y="337377"/>
                </a:cubicBezTo>
                <a:cubicBezTo>
                  <a:pt x="4916857" y="325761"/>
                  <a:pt x="4914661" y="311995"/>
                  <a:pt x="4914661" y="296080"/>
                </a:cubicBezTo>
                <a:cubicBezTo>
                  <a:pt x="4914661" y="283823"/>
                  <a:pt x="4915805" y="270697"/>
                  <a:pt x="4918091" y="256703"/>
                </a:cubicBezTo>
                <a:cubicBezTo>
                  <a:pt x="4920378" y="242708"/>
                  <a:pt x="4924082" y="228897"/>
                  <a:pt x="4929205" y="215268"/>
                </a:cubicBezTo>
                <a:cubicBezTo>
                  <a:pt x="4934327" y="201640"/>
                  <a:pt x="4940913" y="188606"/>
                  <a:pt x="4948962" y="176166"/>
                </a:cubicBezTo>
                <a:cubicBezTo>
                  <a:pt x="4957011" y="163727"/>
                  <a:pt x="4966752" y="152796"/>
                  <a:pt x="4978185" y="143375"/>
                </a:cubicBezTo>
                <a:cubicBezTo>
                  <a:pt x="4989619" y="133954"/>
                  <a:pt x="5002836" y="126408"/>
                  <a:pt x="5017837" y="120737"/>
                </a:cubicBezTo>
                <a:cubicBezTo>
                  <a:pt x="5032837" y="115066"/>
                  <a:pt x="5049942" y="112230"/>
                  <a:pt x="5069150" y="112230"/>
                </a:cubicBezTo>
                <a:close/>
                <a:moveTo>
                  <a:pt x="4654677" y="112230"/>
                </a:moveTo>
                <a:cubicBezTo>
                  <a:pt x="4665288" y="112230"/>
                  <a:pt x="4674480" y="113648"/>
                  <a:pt x="4682255" y="116484"/>
                </a:cubicBezTo>
                <a:cubicBezTo>
                  <a:pt x="4690029" y="119319"/>
                  <a:pt x="4696432" y="123252"/>
                  <a:pt x="4701463" y="128283"/>
                </a:cubicBezTo>
                <a:cubicBezTo>
                  <a:pt x="4706493" y="133314"/>
                  <a:pt x="4710335" y="139213"/>
                  <a:pt x="4712988" y="145982"/>
                </a:cubicBezTo>
                <a:cubicBezTo>
                  <a:pt x="4715640" y="152750"/>
                  <a:pt x="4717332" y="160068"/>
                  <a:pt x="4718064" y="167934"/>
                </a:cubicBezTo>
                <a:cubicBezTo>
                  <a:pt x="4722271" y="161348"/>
                  <a:pt x="4727622" y="154763"/>
                  <a:pt x="4734117" y="148177"/>
                </a:cubicBezTo>
                <a:cubicBezTo>
                  <a:pt x="4740611" y="141591"/>
                  <a:pt x="4747928" y="135646"/>
                  <a:pt x="4756069" y="130341"/>
                </a:cubicBezTo>
                <a:cubicBezTo>
                  <a:pt x="4764210" y="125036"/>
                  <a:pt x="4773036" y="120691"/>
                  <a:pt x="4782549" y="117307"/>
                </a:cubicBezTo>
                <a:cubicBezTo>
                  <a:pt x="4792061" y="113923"/>
                  <a:pt x="4801848" y="112230"/>
                  <a:pt x="4811910" y="112230"/>
                </a:cubicBezTo>
                <a:cubicBezTo>
                  <a:pt x="4824715" y="112230"/>
                  <a:pt x="4835462" y="114014"/>
                  <a:pt x="4844152" y="117581"/>
                </a:cubicBezTo>
                <a:cubicBezTo>
                  <a:pt x="4852841" y="121148"/>
                  <a:pt x="4859839" y="126088"/>
                  <a:pt x="4865144" y="132399"/>
                </a:cubicBezTo>
                <a:cubicBezTo>
                  <a:pt x="4870448" y="138710"/>
                  <a:pt x="4874290" y="146119"/>
                  <a:pt x="4876668" y="154625"/>
                </a:cubicBezTo>
                <a:cubicBezTo>
                  <a:pt x="4879047" y="163132"/>
                  <a:pt x="4880236" y="172324"/>
                  <a:pt x="4880236" y="182203"/>
                </a:cubicBezTo>
                <a:cubicBezTo>
                  <a:pt x="4880236" y="188606"/>
                  <a:pt x="4879870" y="195054"/>
                  <a:pt x="4879138" y="201548"/>
                </a:cubicBezTo>
                <a:cubicBezTo>
                  <a:pt x="4878406" y="208042"/>
                  <a:pt x="4877308" y="214674"/>
                  <a:pt x="4875845" y="221442"/>
                </a:cubicBezTo>
                <a:lnTo>
                  <a:pt x="4845661" y="372638"/>
                </a:lnTo>
                <a:cubicBezTo>
                  <a:pt x="4845295" y="374467"/>
                  <a:pt x="4844426" y="376068"/>
                  <a:pt x="4843054" y="377440"/>
                </a:cubicBezTo>
                <a:cubicBezTo>
                  <a:pt x="4841682" y="378812"/>
                  <a:pt x="4839533" y="379955"/>
                  <a:pt x="4836606" y="380870"/>
                </a:cubicBezTo>
                <a:cubicBezTo>
                  <a:pt x="4833679" y="381784"/>
                  <a:pt x="4829974" y="382470"/>
                  <a:pt x="4825492" y="382928"/>
                </a:cubicBezTo>
                <a:cubicBezTo>
                  <a:pt x="4821011" y="383385"/>
                  <a:pt x="4815386" y="383614"/>
                  <a:pt x="4808617" y="383614"/>
                </a:cubicBezTo>
                <a:cubicBezTo>
                  <a:pt x="4802031" y="383614"/>
                  <a:pt x="4796543" y="383385"/>
                  <a:pt x="4792153" y="382928"/>
                </a:cubicBezTo>
                <a:cubicBezTo>
                  <a:pt x="4787762" y="382470"/>
                  <a:pt x="4784378" y="381784"/>
                  <a:pt x="4782000" y="380870"/>
                </a:cubicBezTo>
                <a:cubicBezTo>
                  <a:pt x="4779621" y="379955"/>
                  <a:pt x="4778021" y="378812"/>
                  <a:pt x="4777198" y="377440"/>
                </a:cubicBezTo>
                <a:cubicBezTo>
                  <a:pt x="4776375" y="376068"/>
                  <a:pt x="4776237" y="374467"/>
                  <a:pt x="4776786" y="372638"/>
                </a:cubicBezTo>
                <a:lnTo>
                  <a:pt x="4806147" y="225833"/>
                </a:lnTo>
                <a:cubicBezTo>
                  <a:pt x="4806879" y="221625"/>
                  <a:pt x="4807519" y="217464"/>
                  <a:pt x="4808068" y="213347"/>
                </a:cubicBezTo>
                <a:cubicBezTo>
                  <a:pt x="4808617" y="209231"/>
                  <a:pt x="4808891" y="205070"/>
                  <a:pt x="4808891" y="200862"/>
                </a:cubicBezTo>
                <a:cubicBezTo>
                  <a:pt x="4808891" y="192264"/>
                  <a:pt x="4807291" y="185313"/>
                  <a:pt x="4804089" y="180008"/>
                </a:cubicBezTo>
                <a:cubicBezTo>
                  <a:pt x="4800888" y="174703"/>
                  <a:pt x="4795171" y="172050"/>
                  <a:pt x="4786939" y="172050"/>
                </a:cubicBezTo>
                <a:cubicBezTo>
                  <a:pt x="4779621" y="172050"/>
                  <a:pt x="4772030" y="174428"/>
                  <a:pt x="4764164" y="179184"/>
                </a:cubicBezTo>
                <a:cubicBezTo>
                  <a:pt x="4756297" y="183941"/>
                  <a:pt x="4748751" y="190389"/>
                  <a:pt x="4741525" y="198530"/>
                </a:cubicBezTo>
                <a:cubicBezTo>
                  <a:pt x="4734300" y="206670"/>
                  <a:pt x="4727897" y="216183"/>
                  <a:pt x="4722317" y="227068"/>
                </a:cubicBezTo>
                <a:cubicBezTo>
                  <a:pt x="4716738" y="237952"/>
                  <a:pt x="4712759" y="249523"/>
                  <a:pt x="4710381" y="261779"/>
                </a:cubicBezTo>
                <a:lnTo>
                  <a:pt x="4688154" y="372638"/>
                </a:lnTo>
                <a:cubicBezTo>
                  <a:pt x="4687789" y="374467"/>
                  <a:pt x="4686920" y="376068"/>
                  <a:pt x="4685547" y="377440"/>
                </a:cubicBezTo>
                <a:cubicBezTo>
                  <a:pt x="4684175" y="378812"/>
                  <a:pt x="4682026" y="379955"/>
                  <a:pt x="4679099" y="380870"/>
                </a:cubicBezTo>
                <a:cubicBezTo>
                  <a:pt x="4676172" y="381784"/>
                  <a:pt x="4672467" y="382470"/>
                  <a:pt x="4667986" y="382928"/>
                </a:cubicBezTo>
                <a:cubicBezTo>
                  <a:pt x="4663504" y="383385"/>
                  <a:pt x="4657879" y="383614"/>
                  <a:pt x="4651110" y="383614"/>
                </a:cubicBezTo>
                <a:cubicBezTo>
                  <a:pt x="4644524" y="383614"/>
                  <a:pt x="4639082" y="383385"/>
                  <a:pt x="4634783" y="382928"/>
                </a:cubicBezTo>
                <a:cubicBezTo>
                  <a:pt x="4630484" y="382470"/>
                  <a:pt x="4627146" y="381784"/>
                  <a:pt x="4624767" y="380870"/>
                </a:cubicBezTo>
                <a:cubicBezTo>
                  <a:pt x="4622389" y="379955"/>
                  <a:pt x="4620789" y="378812"/>
                  <a:pt x="4619965" y="377440"/>
                </a:cubicBezTo>
                <a:cubicBezTo>
                  <a:pt x="4619142" y="376068"/>
                  <a:pt x="4618914" y="374467"/>
                  <a:pt x="4619279" y="372638"/>
                </a:cubicBezTo>
                <a:lnTo>
                  <a:pt x="4648366" y="225833"/>
                </a:lnTo>
                <a:cubicBezTo>
                  <a:pt x="4649464" y="221625"/>
                  <a:pt x="4650241" y="217281"/>
                  <a:pt x="4650698" y="212799"/>
                </a:cubicBezTo>
                <a:cubicBezTo>
                  <a:pt x="4651156" y="208317"/>
                  <a:pt x="4651384" y="203972"/>
                  <a:pt x="4651384" y="199765"/>
                </a:cubicBezTo>
                <a:cubicBezTo>
                  <a:pt x="4651384" y="191715"/>
                  <a:pt x="4649738" y="185084"/>
                  <a:pt x="4646445" y="179870"/>
                </a:cubicBezTo>
                <a:cubicBezTo>
                  <a:pt x="4643152" y="174657"/>
                  <a:pt x="4637481" y="172050"/>
                  <a:pt x="4629432" y="172050"/>
                </a:cubicBezTo>
                <a:cubicBezTo>
                  <a:pt x="4622115" y="172050"/>
                  <a:pt x="4614523" y="174428"/>
                  <a:pt x="4606657" y="179184"/>
                </a:cubicBezTo>
                <a:cubicBezTo>
                  <a:pt x="4598791" y="183941"/>
                  <a:pt x="4591245" y="190389"/>
                  <a:pt x="4584019" y="198530"/>
                </a:cubicBezTo>
                <a:cubicBezTo>
                  <a:pt x="4576793" y="206670"/>
                  <a:pt x="4570390" y="216183"/>
                  <a:pt x="4564811" y="227068"/>
                </a:cubicBezTo>
                <a:cubicBezTo>
                  <a:pt x="4559231" y="237952"/>
                  <a:pt x="4555253" y="249523"/>
                  <a:pt x="4552874" y="261779"/>
                </a:cubicBezTo>
                <a:lnTo>
                  <a:pt x="4530648" y="372638"/>
                </a:lnTo>
                <a:cubicBezTo>
                  <a:pt x="4530282" y="374467"/>
                  <a:pt x="4529413" y="376068"/>
                  <a:pt x="4528041" y="377440"/>
                </a:cubicBezTo>
                <a:cubicBezTo>
                  <a:pt x="4526669" y="378812"/>
                  <a:pt x="4524565" y="379955"/>
                  <a:pt x="4521730" y="380870"/>
                </a:cubicBezTo>
                <a:cubicBezTo>
                  <a:pt x="4518894" y="381784"/>
                  <a:pt x="4515190" y="382470"/>
                  <a:pt x="4510616" y="382928"/>
                </a:cubicBezTo>
                <a:cubicBezTo>
                  <a:pt x="4506043" y="383385"/>
                  <a:pt x="4500463" y="383614"/>
                  <a:pt x="4493878" y="383614"/>
                </a:cubicBezTo>
                <a:cubicBezTo>
                  <a:pt x="4487109" y="383614"/>
                  <a:pt x="4481576" y="383385"/>
                  <a:pt x="4477276" y="382928"/>
                </a:cubicBezTo>
                <a:cubicBezTo>
                  <a:pt x="4472977" y="382470"/>
                  <a:pt x="4469593" y="381784"/>
                  <a:pt x="4467124" y="380870"/>
                </a:cubicBezTo>
                <a:cubicBezTo>
                  <a:pt x="4464654" y="379955"/>
                  <a:pt x="4463054" y="378812"/>
                  <a:pt x="4462322" y="377440"/>
                </a:cubicBezTo>
                <a:cubicBezTo>
                  <a:pt x="4461590" y="376068"/>
                  <a:pt x="4461407" y="374467"/>
                  <a:pt x="4461773" y="372638"/>
                </a:cubicBezTo>
                <a:lnTo>
                  <a:pt x="4510891" y="127597"/>
                </a:lnTo>
                <a:cubicBezTo>
                  <a:pt x="4511256" y="125768"/>
                  <a:pt x="4512034" y="124167"/>
                  <a:pt x="4513223" y="122795"/>
                </a:cubicBezTo>
                <a:cubicBezTo>
                  <a:pt x="4514412" y="121423"/>
                  <a:pt x="4516242" y="120325"/>
                  <a:pt x="4518711" y="119502"/>
                </a:cubicBezTo>
                <a:cubicBezTo>
                  <a:pt x="4521181" y="118679"/>
                  <a:pt x="4524382" y="118039"/>
                  <a:pt x="4528315" y="117581"/>
                </a:cubicBezTo>
                <a:cubicBezTo>
                  <a:pt x="4532248" y="117124"/>
                  <a:pt x="4536959" y="116895"/>
                  <a:pt x="4542447" y="116895"/>
                </a:cubicBezTo>
                <a:cubicBezTo>
                  <a:pt x="4548118" y="116895"/>
                  <a:pt x="4552737" y="117124"/>
                  <a:pt x="4556304" y="117581"/>
                </a:cubicBezTo>
                <a:cubicBezTo>
                  <a:pt x="4559871" y="118039"/>
                  <a:pt x="4562661" y="118679"/>
                  <a:pt x="4564673" y="119502"/>
                </a:cubicBezTo>
                <a:cubicBezTo>
                  <a:pt x="4566686" y="120325"/>
                  <a:pt x="4568012" y="121423"/>
                  <a:pt x="4568652" y="122795"/>
                </a:cubicBezTo>
                <a:cubicBezTo>
                  <a:pt x="4569292" y="124167"/>
                  <a:pt x="4569430" y="125768"/>
                  <a:pt x="4569064" y="127597"/>
                </a:cubicBezTo>
                <a:lnTo>
                  <a:pt x="4561106" y="167934"/>
                </a:lnTo>
                <a:cubicBezTo>
                  <a:pt x="4564948" y="161531"/>
                  <a:pt x="4570070" y="154991"/>
                  <a:pt x="4576473" y="148314"/>
                </a:cubicBezTo>
                <a:cubicBezTo>
                  <a:pt x="4582875" y="141637"/>
                  <a:pt x="4590147" y="135646"/>
                  <a:pt x="4598288" y="130341"/>
                </a:cubicBezTo>
                <a:cubicBezTo>
                  <a:pt x="4606428" y="125036"/>
                  <a:pt x="4615301" y="120691"/>
                  <a:pt x="4624905" y="117307"/>
                </a:cubicBezTo>
                <a:cubicBezTo>
                  <a:pt x="4634509" y="113923"/>
                  <a:pt x="4644433" y="112230"/>
                  <a:pt x="4654677" y="112230"/>
                </a:cubicBezTo>
                <a:close/>
                <a:moveTo>
                  <a:pt x="4195045" y="112230"/>
                </a:moveTo>
                <a:cubicBezTo>
                  <a:pt x="4213521" y="112230"/>
                  <a:pt x="4229482" y="114380"/>
                  <a:pt x="4242928" y="118679"/>
                </a:cubicBezTo>
                <a:cubicBezTo>
                  <a:pt x="4256374" y="122978"/>
                  <a:pt x="4267579" y="129289"/>
                  <a:pt x="4276542" y="137613"/>
                </a:cubicBezTo>
                <a:cubicBezTo>
                  <a:pt x="4285506" y="145936"/>
                  <a:pt x="4292183" y="156180"/>
                  <a:pt x="4296574" y="168346"/>
                </a:cubicBezTo>
                <a:cubicBezTo>
                  <a:pt x="4300964" y="180511"/>
                  <a:pt x="4303159" y="194460"/>
                  <a:pt x="4303159" y="210192"/>
                </a:cubicBezTo>
                <a:cubicBezTo>
                  <a:pt x="4303159" y="223363"/>
                  <a:pt x="4301924" y="236900"/>
                  <a:pt x="4299455" y="250803"/>
                </a:cubicBezTo>
                <a:cubicBezTo>
                  <a:pt x="4296985" y="264706"/>
                  <a:pt x="4293098" y="278289"/>
                  <a:pt x="4287793" y="291552"/>
                </a:cubicBezTo>
                <a:cubicBezTo>
                  <a:pt x="4282488" y="304815"/>
                  <a:pt x="4275673" y="317254"/>
                  <a:pt x="4267350" y="328871"/>
                </a:cubicBezTo>
                <a:cubicBezTo>
                  <a:pt x="4259026" y="340487"/>
                  <a:pt x="4249056" y="350731"/>
                  <a:pt x="4237440" y="359604"/>
                </a:cubicBezTo>
                <a:cubicBezTo>
                  <a:pt x="4225824" y="368476"/>
                  <a:pt x="4212515" y="375473"/>
                  <a:pt x="4197514" y="380595"/>
                </a:cubicBezTo>
                <a:cubicBezTo>
                  <a:pt x="4182514" y="385718"/>
                  <a:pt x="4165593" y="388279"/>
                  <a:pt x="4146750" y="388279"/>
                </a:cubicBezTo>
                <a:cubicBezTo>
                  <a:pt x="4128274" y="388279"/>
                  <a:pt x="4112313" y="386129"/>
                  <a:pt x="4098867" y="381830"/>
                </a:cubicBezTo>
                <a:cubicBezTo>
                  <a:pt x="4085421" y="377531"/>
                  <a:pt x="4074216" y="371220"/>
                  <a:pt x="4065253" y="362896"/>
                </a:cubicBezTo>
                <a:cubicBezTo>
                  <a:pt x="4056289" y="354573"/>
                  <a:pt x="4049612" y="344329"/>
                  <a:pt x="4045221" y="332163"/>
                </a:cubicBezTo>
                <a:cubicBezTo>
                  <a:pt x="4040831" y="319998"/>
                  <a:pt x="4038636" y="306050"/>
                  <a:pt x="4038636" y="290317"/>
                </a:cubicBezTo>
                <a:cubicBezTo>
                  <a:pt x="4038636" y="277146"/>
                  <a:pt x="4039871" y="263609"/>
                  <a:pt x="4042341" y="249706"/>
                </a:cubicBezTo>
                <a:cubicBezTo>
                  <a:pt x="4044810" y="235803"/>
                  <a:pt x="4048697" y="222266"/>
                  <a:pt x="4054003" y="209094"/>
                </a:cubicBezTo>
                <a:cubicBezTo>
                  <a:pt x="4059308" y="195923"/>
                  <a:pt x="4066122" y="183438"/>
                  <a:pt x="4074446" y="171638"/>
                </a:cubicBezTo>
                <a:cubicBezTo>
                  <a:pt x="4082769" y="159839"/>
                  <a:pt x="4092739" y="149549"/>
                  <a:pt x="4104355" y="140768"/>
                </a:cubicBezTo>
                <a:cubicBezTo>
                  <a:pt x="4115972" y="131987"/>
                  <a:pt x="4129280" y="125036"/>
                  <a:pt x="4144281" y="119914"/>
                </a:cubicBezTo>
                <a:cubicBezTo>
                  <a:pt x="4159281" y="114791"/>
                  <a:pt x="4176203" y="112230"/>
                  <a:pt x="4195045" y="112230"/>
                </a:cubicBezTo>
                <a:close/>
                <a:moveTo>
                  <a:pt x="3594970" y="112230"/>
                </a:moveTo>
                <a:cubicBezTo>
                  <a:pt x="3613446" y="112230"/>
                  <a:pt x="3629407" y="114380"/>
                  <a:pt x="3642853" y="118679"/>
                </a:cubicBezTo>
                <a:cubicBezTo>
                  <a:pt x="3656299" y="122978"/>
                  <a:pt x="3667504" y="129289"/>
                  <a:pt x="3676467" y="137613"/>
                </a:cubicBezTo>
                <a:cubicBezTo>
                  <a:pt x="3685431" y="145936"/>
                  <a:pt x="3692108" y="156180"/>
                  <a:pt x="3696499" y="168346"/>
                </a:cubicBezTo>
                <a:cubicBezTo>
                  <a:pt x="3700889" y="180511"/>
                  <a:pt x="3703084" y="194460"/>
                  <a:pt x="3703084" y="210192"/>
                </a:cubicBezTo>
                <a:cubicBezTo>
                  <a:pt x="3703084" y="223363"/>
                  <a:pt x="3701849" y="236900"/>
                  <a:pt x="3699380" y="250803"/>
                </a:cubicBezTo>
                <a:cubicBezTo>
                  <a:pt x="3696910" y="264706"/>
                  <a:pt x="3693023" y="278289"/>
                  <a:pt x="3687718" y="291552"/>
                </a:cubicBezTo>
                <a:cubicBezTo>
                  <a:pt x="3682412" y="304815"/>
                  <a:pt x="3675599" y="317254"/>
                  <a:pt x="3667275" y="328871"/>
                </a:cubicBezTo>
                <a:cubicBezTo>
                  <a:pt x="3658951" y="340487"/>
                  <a:pt x="3648982" y="350731"/>
                  <a:pt x="3637365" y="359604"/>
                </a:cubicBezTo>
                <a:cubicBezTo>
                  <a:pt x="3625748" y="368476"/>
                  <a:pt x="3612440" y="375473"/>
                  <a:pt x="3597440" y="380595"/>
                </a:cubicBezTo>
                <a:cubicBezTo>
                  <a:pt x="3582439" y="385718"/>
                  <a:pt x="3565517" y="388279"/>
                  <a:pt x="3546675" y="388279"/>
                </a:cubicBezTo>
                <a:cubicBezTo>
                  <a:pt x="3528199" y="388279"/>
                  <a:pt x="3512238" y="386129"/>
                  <a:pt x="3498792" y="381830"/>
                </a:cubicBezTo>
                <a:cubicBezTo>
                  <a:pt x="3485346" y="377531"/>
                  <a:pt x="3474141" y="371220"/>
                  <a:pt x="3465178" y="362896"/>
                </a:cubicBezTo>
                <a:cubicBezTo>
                  <a:pt x="3456214" y="354573"/>
                  <a:pt x="3449537" y="344329"/>
                  <a:pt x="3445147" y="332163"/>
                </a:cubicBezTo>
                <a:cubicBezTo>
                  <a:pt x="3440756" y="319998"/>
                  <a:pt x="3438561" y="306050"/>
                  <a:pt x="3438561" y="290317"/>
                </a:cubicBezTo>
                <a:cubicBezTo>
                  <a:pt x="3438561" y="277146"/>
                  <a:pt x="3439796" y="263609"/>
                  <a:pt x="3442265" y="249706"/>
                </a:cubicBezTo>
                <a:cubicBezTo>
                  <a:pt x="3444735" y="235803"/>
                  <a:pt x="3448622" y="222266"/>
                  <a:pt x="3453927" y="209094"/>
                </a:cubicBezTo>
                <a:cubicBezTo>
                  <a:pt x="3459232" y="195923"/>
                  <a:pt x="3466047" y="183438"/>
                  <a:pt x="3474370" y="171638"/>
                </a:cubicBezTo>
                <a:cubicBezTo>
                  <a:pt x="3482694" y="159839"/>
                  <a:pt x="3492663" y="149549"/>
                  <a:pt x="3504280" y="140768"/>
                </a:cubicBezTo>
                <a:cubicBezTo>
                  <a:pt x="3515896" y="131987"/>
                  <a:pt x="3529205" y="125036"/>
                  <a:pt x="3544205" y="119914"/>
                </a:cubicBezTo>
                <a:cubicBezTo>
                  <a:pt x="3559206" y="114791"/>
                  <a:pt x="3576128" y="112230"/>
                  <a:pt x="3594970" y="112230"/>
                </a:cubicBezTo>
                <a:close/>
                <a:moveTo>
                  <a:pt x="2897450" y="112230"/>
                </a:moveTo>
                <a:cubicBezTo>
                  <a:pt x="2914097" y="112230"/>
                  <a:pt x="2928411" y="114197"/>
                  <a:pt x="2940393" y="118130"/>
                </a:cubicBezTo>
                <a:cubicBezTo>
                  <a:pt x="2952376" y="122063"/>
                  <a:pt x="2962208" y="127277"/>
                  <a:pt x="2969892" y="133771"/>
                </a:cubicBezTo>
                <a:cubicBezTo>
                  <a:pt x="2977575" y="140265"/>
                  <a:pt x="2983292" y="147674"/>
                  <a:pt x="2987042" y="155998"/>
                </a:cubicBezTo>
                <a:cubicBezTo>
                  <a:pt x="2990792" y="164321"/>
                  <a:pt x="2992667" y="172873"/>
                  <a:pt x="2992667" y="181654"/>
                </a:cubicBezTo>
                <a:cubicBezTo>
                  <a:pt x="2992667" y="194825"/>
                  <a:pt x="2989695" y="206670"/>
                  <a:pt x="2983749" y="217189"/>
                </a:cubicBezTo>
                <a:cubicBezTo>
                  <a:pt x="2977803" y="227708"/>
                  <a:pt x="2968566" y="236763"/>
                  <a:pt x="2956035" y="244355"/>
                </a:cubicBezTo>
                <a:cubicBezTo>
                  <a:pt x="2943503" y="251947"/>
                  <a:pt x="2927588" y="257755"/>
                  <a:pt x="2908288" y="261779"/>
                </a:cubicBezTo>
                <a:cubicBezTo>
                  <a:pt x="2888989" y="265804"/>
                  <a:pt x="2865985" y="267816"/>
                  <a:pt x="2839276" y="267816"/>
                </a:cubicBezTo>
                <a:lnTo>
                  <a:pt x="2814031" y="267816"/>
                </a:lnTo>
                <a:cubicBezTo>
                  <a:pt x="2813299" y="272024"/>
                  <a:pt x="2812751" y="276186"/>
                  <a:pt x="2812385" y="280302"/>
                </a:cubicBezTo>
                <a:cubicBezTo>
                  <a:pt x="2812019" y="284418"/>
                  <a:pt x="2811836" y="288213"/>
                  <a:pt x="2811836" y="291689"/>
                </a:cubicBezTo>
                <a:cubicBezTo>
                  <a:pt x="2811836" y="306507"/>
                  <a:pt x="2815678" y="317666"/>
                  <a:pt x="2823361" y="325166"/>
                </a:cubicBezTo>
                <a:cubicBezTo>
                  <a:pt x="2831045" y="332667"/>
                  <a:pt x="2843392" y="336417"/>
                  <a:pt x="2860406" y="336417"/>
                </a:cubicBezTo>
                <a:cubicBezTo>
                  <a:pt x="2872479" y="336417"/>
                  <a:pt x="2883318" y="335548"/>
                  <a:pt x="2892922" y="333810"/>
                </a:cubicBezTo>
                <a:cubicBezTo>
                  <a:pt x="2902526" y="332072"/>
                  <a:pt x="2910941" y="330151"/>
                  <a:pt x="2918167" y="328047"/>
                </a:cubicBezTo>
                <a:cubicBezTo>
                  <a:pt x="2925393" y="325944"/>
                  <a:pt x="2931384" y="324023"/>
                  <a:pt x="2936140" y="322285"/>
                </a:cubicBezTo>
                <a:cubicBezTo>
                  <a:pt x="2940896" y="320547"/>
                  <a:pt x="2944372" y="319678"/>
                  <a:pt x="2946567" y="319678"/>
                </a:cubicBezTo>
                <a:cubicBezTo>
                  <a:pt x="2948763" y="319678"/>
                  <a:pt x="2950318" y="320318"/>
                  <a:pt x="2951232" y="321599"/>
                </a:cubicBezTo>
                <a:cubicBezTo>
                  <a:pt x="2952147" y="322880"/>
                  <a:pt x="2952604" y="324892"/>
                  <a:pt x="2952604" y="327636"/>
                </a:cubicBezTo>
                <a:cubicBezTo>
                  <a:pt x="2952604" y="330746"/>
                  <a:pt x="2952330" y="334313"/>
                  <a:pt x="2951781" y="338338"/>
                </a:cubicBezTo>
                <a:cubicBezTo>
                  <a:pt x="2951232" y="342362"/>
                  <a:pt x="2950455" y="346341"/>
                  <a:pt x="2949449" y="350274"/>
                </a:cubicBezTo>
                <a:cubicBezTo>
                  <a:pt x="2948443" y="354207"/>
                  <a:pt x="2947162" y="357912"/>
                  <a:pt x="2945607" y="361387"/>
                </a:cubicBezTo>
                <a:cubicBezTo>
                  <a:pt x="2944052" y="364863"/>
                  <a:pt x="2942268" y="367516"/>
                  <a:pt x="2940256" y="369345"/>
                </a:cubicBezTo>
                <a:cubicBezTo>
                  <a:pt x="2938061" y="371540"/>
                  <a:pt x="2934037" y="373735"/>
                  <a:pt x="2928183" y="375931"/>
                </a:cubicBezTo>
                <a:cubicBezTo>
                  <a:pt x="2922329" y="378126"/>
                  <a:pt x="2915286" y="380138"/>
                  <a:pt x="2907054" y="381967"/>
                </a:cubicBezTo>
                <a:cubicBezTo>
                  <a:pt x="2898822" y="383797"/>
                  <a:pt x="2889583" y="385306"/>
                  <a:pt x="2879339" y="386495"/>
                </a:cubicBezTo>
                <a:cubicBezTo>
                  <a:pt x="2869095" y="387684"/>
                  <a:pt x="2858668" y="388279"/>
                  <a:pt x="2848057" y="388279"/>
                </a:cubicBezTo>
                <a:cubicBezTo>
                  <a:pt x="2830496" y="388279"/>
                  <a:pt x="2815175" y="386449"/>
                  <a:pt x="2802095" y="382791"/>
                </a:cubicBezTo>
                <a:cubicBezTo>
                  <a:pt x="2789015" y="379132"/>
                  <a:pt x="2778085" y="373552"/>
                  <a:pt x="2769304" y="366052"/>
                </a:cubicBezTo>
                <a:cubicBezTo>
                  <a:pt x="2760523" y="358552"/>
                  <a:pt x="2753938" y="348993"/>
                  <a:pt x="2749547" y="337377"/>
                </a:cubicBezTo>
                <a:cubicBezTo>
                  <a:pt x="2745157" y="325761"/>
                  <a:pt x="2742961" y="311995"/>
                  <a:pt x="2742961" y="296080"/>
                </a:cubicBezTo>
                <a:cubicBezTo>
                  <a:pt x="2742961" y="283823"/>
                  <a:pt x="2744105" y="270697"/>
                  <a:pt x="2746391" y="256703"/>
                </a:cubicBezTo>
                <a:cubicBezTo>
                  <a:pt x="2748678" y="242708"/>
                  <a:pt x="2752383" y="228897"/>
                  <a:pt x="2757505" y="215268"/>
                </a:cubicBezTo>
                <a:cubicBezTo>
                  <a:pt x="2762627" y="201640"/>
                  <a:pt x="2769213" y="188606"/>
                  <a:pt x="2777262" y="176166"/>
                </a:cubicBezTo>
                <a:cubicBezTo>
                  <a:pt x="2785310" y="163727"/>
                  <a:pt x="2795052" y="152796"/>
                  <a:pt x="2806486" y="143375"/>
                </a:cubicBezTo>
                <a:cubicBezTo>
                  <a:pt x="2817919" y="133954"/>
                  <a:pt x="2831136" y="126408"/>
                  <a:pt x="2846136" y="120737"/>
                </a:cubicBezTo>
                <a:cubicBezTo>
                  <a:pt x="2861138" y="115066"/>
                  <a:pt x="2878241" y="112230"/>
                  <a:pt x="2897450" y="112230"/>
                </a:cubicBezTo>
                <a:close/>
                <a:moveTo>
                  <a:pt x="2094099" y="112230"/>
                </a:moveTo>
                <a:cubicBezTo>
                  <a:pt x="2106904" y="112230"/>
                  <a:pt x="2117652" y="114105"/>
                  <a:pt x="2126341" y="117856"/>
                </a:cubicBezTo>
                <a:cubicBezTo>
                  <a:pt x="2135031" y="121606"/>
                  <a:pt x="2142074" y="126682"/>
                  <a:pt x="2147470" y="133085"/>
                </a:cubicBezTo>
                <a:cubicBezTo>
                  <a:pt x="2152867" y="139488"/>
                  <a:pt x="2156754" y="146942"/>
                  <a:pt x="2159133" y="155449"/>
                </a:cubicBezTo>
                <a:cubicBezTo>
                  <a:pt x="2161510" y="163955"/>
                  <a:pt x="2162700" y="172965"/>
                  <a:pt x="2162700" y="182477"/>
                </a:cubicBezTo>
                <a:cubicBezTo>
                  <a:pt x="2162700" y="188880"/>
                  <a:pt x="2162288" y="195283"/>
                  <a:pt x="2161464" y="201685"/>
                </a:cubicBezTo>
                <a:cubicBezTo>
                  <a:pt x="2160642" y="208088"/>
                  <a:pt x="2159590" y="214674"/>
                  <a:pt x="2158309" y="221442"/>
                </a:cubicBezTo>
                <a:lnTo>
                  <a:pt x="2127851" y="372638"/>
                </a:lnTo>
                <a:cubicBezTo>
                  <a:pt x="2127485" y="374467"/>
                  <a:pt x="2126616" y="376068"/>
                  <a:pt x="2125243" y="377440"/>
                </a:cubicBezTo>
                <a:cubicBezTo>
                  <a:pt x="2123872" y="378812"/>
                  <a:pt x="2121768" y="379955"/>
                  <a:pt x="2118932" y="380870"/>
                </a:cubicBezTo>
                <a:cubicBezTo>
                  <a:pt x="2116097" y="381784"/>
                  <a:pt x="2112438" y="382470"/>
                  <a:pt x="2107956" y="382928"/>
                </a:cubicBezTo>
                <a:cubicBezTo>
                  <a:pt x="2103474" y="383385"/>
                  <a:pt x="2097849" y="383614"/>
                  <a:pt x="2091081" y="383614"/>
                </a:cubicBezTo>
                <a:cubicBezTo>
                  <a:pt x="2084312" y="383614"/>
                  <a:pt x="2078778" y="383385"/>
                  <a:pt x="2074479" y="382928"/>
                </a:cubicBezTo>
                <a:cubicBezTo>
                  <a:pt x="2070180" y="382470"/>
                  <a:pt x="2066842" y="381784"/>
                  <a:pt x="2064464" y="380870"/>
                </a:cubicBezTo>
                <a:cubicBezTo>
                  <a:pt x="2062085" y="379955"/>
                  <a:pt x="2060485" y="378812"/>
                  <a:pt x="2059662" y="377440"/>
                </a:cubicBezTo>
                <a:cubicBezTo>
                  <a:pt x="2058838" y="376068"/>
                  <a:pt x="2058610" y="374467"/>
                  <a:pt x="2058976" y="372638"/>
                </a:cubicBezTo>
                <a:lnTo>
                  <a:pt x="2088611" y="225833"/>
                </a:lnTo>
                <a:cubicBezTo>
                  <a:pt x="2089525" y="221442"/>
                  <a:pt x="2090212" y="216960"/>
                  <a:pt x="2090669" y="212387"/>
                </a:cubicBezTo>
                <a:cubicBezTo>
                  <a:pt x="2091126" y="207814"/>
                  <a:pt x="2091355" y="203789"/>
                  <a:pt x="2091355" y="200313"/>
                </a:cubicBezTo>
                <a:cubicBezTo>
                  <a:pt x="2091355" y="192081"/>
                  <a:pt x="2089617" y="185313"/>
                  <a:pt x="2086141" y="180008"/>
                </a:cubicBezTo>
                <a:cubicBezTo>
                  <a:pt x="2082666" y="174703"/>
                  <a:pt x="2076812" y="172050"/>
                  <a:pt x="2068580" y="172050"/>
                </a:cubicBezTo>
                <a:cubicBezTo>
                  <a:pt x="2061079" y="172050"/>
                  <a:pt x="2053259" y="174428"/>
                  <a:pt x="2045118" y="179184"/>
                </a:cubicBezTo>
                <a:cubicBezTo>
                  <a:pt x="2036978" y="183941"/>
                  <a:pt x="2029294" y="190389"/>
                  <a:pt x="2022069" y="198530"/>
                </a:cubicBezTo>
                <a:cubicBezTo>
                  <a:pt x="2014843" y="206670"/>
                  <a:pt x="2008394" y="216183"/>
                  <a:pt x="2002723" y="227068"/>
                </a:cubicBezTo>
                <a:cubicBezTo>
                  <a:pt x="1997052" y="237952"/>
                  <a:pt x="1993028" y="249523"/>
                  <a:pt x="1990650" y="261779"/>
                </a:cubicBezTo>
                <a:lnTo>
                  <a:pt x="1968423" y="372638"/>
                </a:lnTo>
                <a:cubicBezTo>
                  <a:pt x="1968057" y="374467"/>
                  <a:pt x="1967188" y="376068"/>
                  <a:pt x="1965816" y="377440"/>
                </a:cubicBezTo>
                <a:cubicBezTo>
                  <a:pt x="1964444" y="378812"/>
                  <a:pt x="1962340" y="379955"/>
                  <a:pt x="1959505" y="380870"/>
                </a:cubicBezTo>
                <a:cubicBezTo>
                  <a:pt x="1956669" y="381784"/>
                  <a:pt x="1952965" y="382470"/>
                  <a:pt x="1948392" y="382928"/>
                </a:cubicBezTo>
                <a:cubicBezTo>
                  <a:pt x="1943818" y="383385"/>
                  <a:pt x="1938239" y="383614"/>
                  <a:pt x="1931653" y="383614"/>
                </a:cubicBezTo>
                <a:cubicBezTo>
                  <a:pt x="1924884" y="383614"/>
                  <a:pt x="1919351" y="383385"/>
                  <a:pt x="1915052" y="382928"/>
                </a:cubicBezTo>
                <a:cubicBezTo>
                  <a:pt x="1910753" y="382470"/>
                  <a:pt x="1907369" y="381784"/>
                  <a:pt x="1904899" y="380870"/>
                </a:cubicBezTo>
                <a:cubicBezTo>
                  <a:pt x="1902429" y="379955"/>
                  <a:pt x="1900829" y="378812"/>
                  <a:pt x="1900097" y="377440"/>
                </a:cubicBezTo>
                <a:cubicBezTo>
                  <a:pt x="1899365" y="376068"/>
                  <a:pt x="1899182" y="374467"/>
                  <a:pt x="1899548" y="372638"/>
                </a:cubicBezTo>
                <a:lnTo>
                  <a:pt x="1948666" y="127597"/>
                </a:lnTo>
                <a:cubicBezTo>
                  <a:pt x="1949032" y="125768"/>
                  <a:pt x="1949809" y="124167"/>
                  <a:pt x="1950999" y="122795"/>
                </a:cubicBezTo>
                <a:cubicBezTo>
                  <a:pt x="1952187" y="121423"/>
                  <a:pt x="1954017" y="120325"/>
                  <a:pt x="1956486" y="119502"/>
                </a:cubicBezTo>
                <a:cubicBezTo>
                  <a:pt x="1958956" y="118679"/>
                  <a:pt x="1962157" y="118039"/>
                  <a:pt x="1966091" y="117581"/>
                </a:cubicBezTo>
                <a:cubicBezTo>
                  <a:pt x="1970024" y="117124"/>
                  <a:pt x="1974734" y="116895"/>
                  <a:pt x="1980223" y="116895"/>
                </a:cubicBezTo>
                <a:cubicBezTo>
                  <a:pt x="1985893" y="116895"/>
                  <a:pt x="1990512" y="117124"/>
                  <a:pt x="1994080" y="117581"/>
                </a:cubicBezTo>
                <a:cubicBezTo>
                  <a:pt x="1997647" y="118039"/>
                  <a:pt x="2000437" y="118679"/>
                  <a:pt x="2002449" y="119502"/>
                </a:cubicBezTo>
                <a:cubicBezTo>
                  <a:pt x="2004461" y="120325"/>
                  <a:pt x="2005787" y="121423"/>
                  <a:pt x="2006428" y="122795"/>
                </a:cubicBezTo>
                <a:cubicBezTo>
                  <a:pt x="2007068" y="124167"/>
                  <a:pt x="2007205" y="125768"/>
                  <a:pt x="2006839" y="127597"/>
                </a:cubicBezTo>
                <a:lnTo>
                  <a:pt x="1998881" y="167934"/>
                </a:lnTo>
                <a:cubicBezTo>
                  <a:pt x="2002723" y="161531"/>
                  <a:pt x="2007846" y="154991"/>
                  <a:pt x="2014248" y="148314"/>
                </a:cubicBezTo>
                <a:cubicBezTo>
                  <a:pt x="2020650" y="141637"/>
                  <a:pt x="2028014" y="135646"/>
                  <a:pt x="2036338" y="130341"/>
                </a:cubicBezTo>
                <a:cubicBezTo>
                  <a:pt x="2044661" y="125036"/>
                  <a:pt x="2053716" y="120691"/>
                  <a:pt x="2063503" y="117307"/>
                </a:cubicBezTo>
                <a:cubicBezTo>
                  <a:pt x="2073290" y="113923"/>
                  <a:pt x="2083489" y="112230"/>
                  <a:pt x="2094099" y="112230"/>
                </a:cubicBezTo>
                <a:close/>
                <a:moveTo>
                  <a:pt x="1745041" y="112230"/>
                </a:moveTo>
                <a:cubicBezTo>
                  <a:pt x="1760225" y="112230"/>
                  <a:pt x="1773670" y="115386"/>
                  <a:pt x="1785378" y="121697"/>
                </a:cubicBezTo>
                <a:cubicBezTo>
                  <a:pt x="1797086" y="128009"/>
                  <a:pt x="1807330" y="137201"/>
                  <a:pt x="1816112" y="149275"/>
                </a:cubicBezTo>
                <a:lnTo>
                  <a:pt x="1820502" y="127597"/>
                </a:lnTo>
                <a:cubicBezTo>
                  <a:pt x="1821233" y="123755"/>
                  <a:pt x="1824115" y="121011"/>
                  <a:pt x="1829145" y="119365"/>
                </a:cubicBezTo>
                <a:cubicBezTo>
                  <a:pt x="1834176" y="117718"/>
                  <a:pt x="1842271" y="116895"/>
                  <a:pt x="1853430" y="116895"/>
                </a:cubicBezTo>
                <a:cubicBezTo>
                  <a:pt x="1858918" y="116895"/>
                  <a:pt x="1863492" y="117124"/>
                  <a:pt x="1867150" y="117581"/>
                </a:cubicBezTo>
                <a:cubicBezTo>
                  <a:pt x="1870809" y="118039"/>
                  <a:pt x="1873690" y="118679"/>
                  <a:pt x="1875794" y="119502"/>
                </a:cubicBezTo>
                <a:cubicBezTo>
                  <a:pt x="1877897" y="120325"/>
                  <a:pt x="1879315" y="121423"/>
                  <a:pt x="1880047" y="122795"/>
                </a:cubicBezTo>
                <a:cubicBezTo>
                  <a:pt x="1880779" y="124167"/>
                  <a:pt x="1880962" y="125768"/>
                  <a:pt x="1880596" y="127597"/>
                </a:cubicBezTo>
                <a:lnTo>
                  <a:pt x="1831478" y="372912"/>
                </a:lnTo>
                <a:cubicBezTo>
                  <a:pt x="1830746" y="376754"/>
                  <a:pt x="1827865" y="379498"/>
                  <a:pt x="1822834" y="381144"/>
                </a:cubicBezTo>
                <a:cubicBezTo>
                  <a:pt x="1817804" y="382791"/>
                  <a:pt x="1809709" y="383614"/>
                  <a:pt x="1798549" y="383614"/>
                </a:cubicBezTo>
                <a:cubicBezTo>
                  <a:pt x="1792879" y="383614"/>
                  <a:pt x="1788259" y="383431"/>
                  <a:pt x="1784692" y="383065"/>
                </a:cubicBezTo>
                <a:cubicBezTo>
                  <a:pt x="1781125" y="382699"/>
                  <a:pt x="1778244" y="382105"/>
                  <a:pt x="1776049" y="381281"/>
                </a:cubicBezTo>
                <a:cubicBezTo>
                  <a:pt x="1773853" y="380458"/>
                  <a:pt x="1772436" y="379361"/>
                  <a:pt x="1771796" y="377989"/>
                </a:cubicBezTo>
                <a:cubicBezTo>
                  <a:pt x="1771155" y="376617"/>
                  <a:pt x="1771018" y="374924"/>
                  <a:pt x="1771384" y="372912"/>
                </a:cubicBezTo>
                <a:lnTo>
                  <a:pt x="1779067" y="333673"/>
                </a:lnTo>
                <a:cubicBezTo>
                  <a:pt x="1776323" y="339527"/>
                  <a:pt x="1771933" y="345701"/>
                  <a:pt x="1765896" y="352195"/>
                </a:cubicBezTo>
                <a:cubicBezTo>
                  <a:pt x="1759859" y="358689"/>
                  <a:pt x="1752724" y="364589"/>
                  <a:pt x="1744492" y="369894"/>
                </a:cubicBezTo>
                <a:cubicBezTo>
                  <a:pt x="1736260" y="375199"/>
                  <a:pt x="1727159" y="379589"/>
                  <a:pt x="1717189" y="383065"/>
                </a:cubicBezTo>
                <a:cubicBezTo>
                  <a:pt x="1707220" y="386541"/>
                  <a:pt x="1696930" y="388279"/>
                  <a:pt x="1686319" y="388279"/>
                </a:cubicBezTo>
                <a:cubicBezTo>
                  <a:pt x="1671684" y="388279"/>
                  <a:pt x="1659519" y="385718"/>
                  <a:pt x="1649824" y="380595"/>
                </a:cubicBezTo>
                <a:cubicBezTo>
                  <a:pt x="1640128" y="375473"/>
                  <a:pt x="1632353" y="368567"/>
                  <a:pt x="1626500" y="359878"/>
                </a:cubicBezTo>
                <a:cubicBezTo>
                  <a:pt x="1620646" y="351189"/>
                  <a:pt x="1616484" y="341264"/>
                  <a:pt x="1614014" y="330105"/>
                </a:cubicBezTo>
                <a:cubicBezTo>
                  <a:pt x="1611545" y="318946"/>
                  <a:pt x="1610310" y="307239"/>
                  <a:pt x="1610310" y="294982"/>
                </a:cubicBezTo>
                <a:cubicBezTo>
                  <a:pt x="1610310" y="283457"/>
                  <a:pt x="1611408" y="270880"/>
                  <a:pt x="1613603" y="257252"/>
                </a:cubicBezTo>
                <a:cubicBezTo>
                  <a:pt x="1615798" y="243623"/>
                  <a:pt x="1619182" y="230040"/>
                  <a:pt x="1623756" y="216503"/>
                </a:cubicBezTo>
                <a:cubicBezTo>
                  <a:pt x="1628329" y="202966"/>
                  <a:pt x="1634183" y="189932"/>
                  <a:pt x="1641317" y="177401"/>
                </a:cubicBezTo>
                <a:cubicBezTo>
                  <a:pt x="1648452" y="164870"/>
                  <a:pt x="1657004" y="153757"/>
                  <a:pt x="1666974" y="144061"/>
                </a:cubicBezTo>
                <a:cubicBezTo>
                  <a:pt x="1676944" y="134366"/>
                  <a:pt x="1688377" y="126637"/>
                  <a:pt x="1701274" y="120874"/>
                </a:cubicBezTo>
                <a:cubicBezTo>
                  <a:pt x="1714171" y="115112"/>
                  <a:pt x="1728760" y="112230"/>
                  <a:pt x="1745041" y="112230"/>
                </a:cubicBezTo>
                <a:close/>
                <a:moveTo>
                  <a:pt x="906842" y="112230"/>
                </a:moveTo>
                <a:cubicBezTo>
                  <a:pt x="922025" y="112230"/>
                  <a:pt x="935471" y="115386"/>
                  <a:pt x="947178" y="121697"/>
                </a:cubicBezTo>
                <a:cubicBezTo>
                  <a:pt x="958886" y="128009"/>
                  <a:pt x="969131" y="137201"/>
                  <a:pt x="977911" y="149275"/>
                </a:cubicBezTo>
                <a:lnTo>
                  <a:pt x="982302" y="127597"/>
                </a:lnTo>
                <a:cubicBezTo>
                  <a:pt x="983034" y="123755"/>
                  <a:pt x="985915" y="121011"/>
                  <a:pt x="990945" y="119365"/>
                </a:cubicBezTo>
                <a:cubicBezTo>
                  <a:pt x="995976" y="117718"/>
                  <a:pt x="1004071" y="116895"/>
                  <a:pt x="1015230" y="116895"/>
                </a:cubicBezTo>
                <a:cubicBezTo>
                  <a:pt x="1020718" y="116895"/>
                  <a:pt x="1025291" y="117124"/>
                  <a:pt x="1028950" y="117581"/>
                </a:cubicBezTo>
                <a:cubicBezTo>
                  <a:pt x="1032609" y="118039"/>
                  <a:pt x="1035490" y="118679"/>
                  <a:pt x="1037594" y="119502"/>
                </a:cubicBezTo>
                <a:cubicBezTo>
                  <a:pt x="1039698" y="120325"/>
                  <a:pt x="1041115" y="121423"/>
                  <a:pt x="1041847" y="122795"/>
                </a:cubicBezTo>
                <a:cubicBezTo>
                  <a:pt x="1042579" y="124167"/>
                  <a:pt x="1042762" y="125768"/>
                  <a:pt x="1042396" y="127597"/>
                </a:cubicBezTo>
                <a:lnTo>
                  <a:pt x="993278" y="372912"/>
                </a:lnTo>
                <a:cubicBezTo>
                  <a:pt x="992546" y="376754"/>
                  <a:pt x="989665" y="379498"/>
                  <a:pt x="984634" y="381144"/>
                </a:cubicBezTo>
                <a:cubicBezTo>
                  <a:pt x="979603" y="382791"/>
                  <a:pt x="971508" y="383614"/>
                  <a:pt x="960350" y="383614"/>
                </a:cubicBezTo>
                <a:cubicBezTo>
                  <a:pt x="954679" y="383614"/>
                  <a:pt x="950059" y="383431"/>
                  <a:pt x="946493" y="383065"/>
                </a:cubicBezTo>
                <a:cubicBezTo>
                  <a:pt x="942925" y="382699"/>
                  <a:pt x="940044" y="382105"/>
                  <a:pt x="937848" y="381281"/>
                </a:cubicBezTo>
                <a:cubicBezTo>
                  <a:pt x="935654" y="380458"/>
                  <a:pt x="934236" y="379361"/>
                  <a:pt x="933595" y="377989"/>
                </a:cubicBezTo>
                <a:cubicBezTo>
                  <a:pt x="932955" y="376617"/>
                  <a:pt x="932818" y="374924"/>
                  <a:pt x="933184" y="372912"/>
                </a:cubicBezTo>
                <a:lnTo>
                  <a:pt x="940867" y="333673"/>
                </a:lnTo>
                <a:cubicBezTo>
                  <a:pt x="938123" y="339527"/>
                  <a:pt x="933733" y="345701"/>
                  <a:pt x="927696" y="352195"/>
                </a:cubicBezTo>
                <a:cubicBezTo>
                  <a:pt x="921659" y="358689"/>
                  <a:pt x="914524" y="364589"/>
                  <a:pt x="906292" y="369894"/>
                </a:cubicBezTo>
                <a:cubicBezTo>
                  <a:pt x="898060" y="375199"/>
                  <a:pt x="888959" y="379589"/>
                  <a:pt x="878990" y="383065"/>
                </a:cubicBezTo>
                <a:cubicBezTo>
                  <a:pt x="869019" y="386541"/>
                  <a:pt x="858729" y="388279"/>
                  <a:pt x="848119" y="388279"/>
                </a:cubicBezTo>
                <a:cubicBezTo>
                  <a:pt x="833484" y="388279"/>
                  <a:pt x="821319" y="385718"/>
                  <a:pt x="811624" y="380595"/>
                </a:cubicBezTo>
                <a:cubicBezTo>
                  <a:pt x="801928" y="375473"/>
                  <a:pt x="794153" y="368567"/>
                  <a:pt x="788300" y="359878"/>
                </a:cubicBezTo>
                <a:cubicBezTo>
                  <a:pt x="782446" y="351189"/>
                  <a:pt x="778284" y="341264"/>
                  <a:pt x="775814" y="330105"/>
                </a:cubicBezTo>
                <a:cubicBezTo>
                  <a:pt x="773345" y="318946"/>
                  <a:pt x="772110" y="307239"/>
                  <a:pt x="772110" y="294982"/>
                </a:cubicBezTo>
                <a:cubicBezTo>
                  <a:pt x="772110" y="283457"/>
                  <a:pt x="773207" y="270880"/>
                  <a:pt x="775403" y="257252"/>
                </a:cubicBezTo>
                <a:cubicBezTo>
                  <a:pt x="777598" y="243623"/>
                  <a:pt x="780982" y="230040"/>
                  <a:pt x="785556" y="216503"/>
                </a:cubicBezTo>
                <a:cubicBezTo>
                  <a:pt x="790129" y="202966"/>
                  <a:pt x="795983" y="189932"/>
                  <a:pt x="803117" y="177401"/>
                </a:cubicBezTo>
                <a:cubicBezTo>
                  <a:pt x="810252" y="164870"/>
                  <a:pt x="818804" y="153757"/>
                  <a:pt x="828774" y="144061"/>
                </a:cubicBezTo>
                <a:cubicBezTo>
                  <a:pt x="838744" y="134366"/>
                  <a:pt x="850178" y="126637"/>
                  <a:pt x="863074" y="120874"/>
                </a:cubicBezTo>
                <a:cubicBezTo>
                  <a:pt x="875971" y="115112"/>
                  <a:pt x="890560" y="112230"/>
                  <a:pt x="906842" y="112230"/>
                </a:cubicBezTo>
                <a:close/>
                <a:moveTo>
                  <a:pt x="5572207" y="52411"/>
                </a:moveTo>
                <a:cubicBezTo>
                  <a:pt x="5578793" y="52411"/>
                  <a:pt x="5584281" y="52639"/>
                  <a:pt x="5588671" y="53097"/>
                </a:cubicBezTo>
                <a:cubicBezTo>
                  <a:pt x="5593062" y="53554"/>
                  <a:pt x="5596446" y="54286"/>
                  <a:pt x="5598824" y="55292"/>
                </a:cubicBezTo>
                <a:cubicBezTo>
                  <a:pt x="5601203" y="56298"/>
                  <a:pt x="5602803" y="57533"/>
                  <a:pt x="5603626" y="58996"/>
                </a:cubicBezTo>
                <a:cubicBezTo>
                  <a:pt x="5604450" y="60460"/>
                  <a:pt x="5604678" y="62106"/>
                  <a:pt x="5604312" y="63936"/>
                </a:cubicBezTo>
                <a:lnTo>
                  <a:pt x="5593336" y="118542"/>
                </a:lnTo>
                <a:lnTo>
                  <a:pt x="5646296" y="118542"/>
                </a:lnTo>
                <a:cubicBezTo>
                  <a:pt x="5649406" y="118542"/>
                  <a:pt x="5651509" y="119548"/>
                  <a:pt x="5652607" y="121560"/>
                </a:cubicBezTo>
                <a:cubicBezTo>
                  <a:pt x="5653705" y="123572"/>
                  <a:pt x="5654253" y="126499"/>
                  <a:pt x="5654253" y="130341"/>
                </a:cubicBezTo>
                <a:cubicBezTo>
                  <a:pt x="5654253" y="132170"/>
                  <a:pt x="5654070" y="134503"/>
                  <a:pt x="5653705" y="137338"/>
                </a:cubicBezTo>
                <a:cubicBezTo>
                  <a:pt x="5653339" y="140174"/>
                  <a:pt x="5652836" y="143238"/>
                  <a:pt x="5652195" y="146531"/>
                </a:cubicBezTo>
                <a:cubicBezTo>
                  <a:pt x="5651555" y="149823"/>
                  <a:pt x="5650686" y="153116"/>
                  <a:pt x="5649589" y="156409"/>
                </a:cubicBezTo>
                <a:cubicBezTo>
                  <a:pt x="5648491" y="159702"/>
                  <a:pt x="5647256" y="162675"/>
                  <a:pt x="5645884" y="165327"/>
                </a:cubicBezTo>
                <a:cubicBezTo>
                  <a:pt x="5644512" y="167980"/>
                  <a:pt x="5642957" y="170175"/>
                  <a:pt x="5641219" y="171913"/>
                </a:cubicBezTo>
                <a:cubicBezTo>
                  <a:pt x="5639482" y="173651"/>
                  <a:pt x="5637606" y="174520"/>
                  <a:pt x="5635594" y="174520"/>
                </a:cubicBezTo>
                <a:lnTo>
                  <a:pt x="5582086" y="174520"/>
                </a:lnTo>
                <a:lnTo>
                  <a:pt x="5559036" y="289494"/>
                </a:lnTo>
                <a:cubicBezTo>
                  <a:pt x="5558487" y="292238"/>
                  <a:pt x="5557984" y="295485"/>
                  <a:pt x="5557527" y="299235"/>
                </a:cubicBezTo>
                <a:cubicBezTo>
                  <a:pt x="5557069" y="302985"/>
                  <a:pt x="5556841" y="306050"/>
                  <a:pt x="5556841" y="308428"/>
                </a:cubicBezTo>
                <a:cubicBezTo>
                  <a:pt x="5556841" y="315745"/>
                  <a:pt x="5558579" y="321096"/>
                  <a:pt x="5562054" y="324480"/>
                </a:cubicBezTo>
                <a:cubicBezTo>
                  <a:pt x="5565530" y="327865"/>
                  <a:pt x="5571018" y="329557"/>
                  <a:pt x="5578519" y="329557"/>
                </a:cubicBezTo>
                <a:cubicBezTo>
                  <a:pt x="5582909" y="329557"/>
                  <a:pt x="5586659" y="329237"/>
                  <a:pt x="5589769" y="328596"/>
                </a:cubicBezTo>
                <a:cubicBezTo>
                  <a:pt x="5592879" y="327956"/>
                  <a:pt x="5595577" y="327224"/>
                  <a:pt x="5597864" y="326401"/>
                </a:cubicBezTo>
                <a:cubicBezTo>
                  <a:pt x="5600150" y="325578"/>
                  <a:pt x="5602117" y="324846"/>
                  <a:pt x="5603764" y="324206"/>
                </a:cubicBezTo>
                <a:cubicBezTo>
                  <a:pt x="5605410" y="323566"/>
                  <a:pt x="5606965" y="323245"/>
                  <a:pt x="5608428" y="323245"/>
                </a:cubicBezTo>
                <a:cubicBezTo>
                  <a:pt x="5609892" y="323245"/>
                  <a:pt x="5611126" y="323931"/>
                  <a:pt x="5612133" y="325303"/>
                </a:cubicBezTo>
                <a:cubicBezTo>
                  <a:pt x="5613139" y="326675"/>
                  <a:pt x="5613642" y="328916"/>
                  <a:pt x="5613642" y="332026"/>
                </a:cubicBezTo>
                <a:cubicBezTo>
                  <a:pt x="5613642" y="335502"/>
                  <a:pt x="5613276" y="339435"/>
                  <a:pt x="5612544" y="343826"/>
                </a:cubicBezTo>
                <a:cubicBezTo>
                  <a:pt x="5611812" y="348216"/>
                  <a:pt x="5610852" y="352469"/>
                  <a:pt x="5609663" y="356585"/>
                </a:cubicBezTo>
                <a:cubicBezTo>
                  <a:pt x="5608474" y="360701"/>
                  <a:pt x="5607148" y="364451"/>
                  <a:pt x="5605684" y="367836"/>
                </a:cubicBezTo>
                <a:cubicBezTo>
                  <a:pt x="5604221" y="371220"/>
                  <a:pt x="5602666" y="373735"/>
                  <a:pt x="5601020" y="375382"/>
                </a:cubicBezTo>
                <a:cubicBezTo>
                  <a:pt x="5599373" y="377028"/>
                  <a:pt x="5596903" y="378583"/>
                  <a:pt x="5593611" y="380047"/>
                </a:cubicBezTo>
                <a:cubicBezTo>
                  <a:pt x="5590318" y="381510"/>
                  <a:pt x="5586430" y="382791"/>
                  <a:pt x="5581949" y="383888"/>
                </a:cubicBezTo>
                <a:cubicBezTo>
                  <a:pt x="5577467" y="384986"/>
                  <a:pt x="5572665" y="385855"/>
                  <a:pt x="5567542" y="386495"/>
                </a:cubicBezTo>
                <a:cubicBezTo>
                  <a:pt x="5562420" y="387135"/>
                  <a:pt x="5557298" y="387455"/>
                  <a:pt x="5552176" y="387455"/>
                </a:cubicBezTo>
                <a:cubicBezTo>
                  <a:pt x="5541200" y="387455"/>
                  <a:pt x="5531550" y="386312"/>
                  <a:pt x="5523227" y="384025"/>
                </a:cubicBezTo>
                <a:cubicBezTo>
                  <a:pt x="5514903" y="381739"/>
                  <a:pt x="5507906" y="378126"/>
                  <a:pt x="5502235" y="373187"/>
                </a:cubicBezTo>
                <a:cubicBezTo>
                  <a:pt x="5496564" y="368247"/>
                  <a:pt x="5492310" y="361936"/>
                  <a:pt x="5489475" y="354253"/>
                </a:cubicBezTo>
                <a:cubicBezTo>
                  <a:pt x="5486640" y="346570"/>
                  <a:pt x="5485222" y="337240"/>
                  <a:pt x="5485222" y="326264"/>
                </a:cubicBezTo>
                <a:cubicBezTo>
                  <a:pt x="5485222" y="324252"/>
                  <a:pt x="5485313" y="321919"/>
                  <a:pt x="5485496" y="319267"/>
                </a:cubicBezTo>
                <a:cubicBezTo>
                  <a:pt x="5485679" y="316614"/>
                  <a:pt x="5485999" y="313824"/>
                  <a:pt x="5486457" y="310897"/>
                </a:cubicBezTo>
                <a:cubicBezTo>
                  <a:pt x="5486914" y="307970"/>
                  <a:pt x="5487371" y="304998"/>
                  <a:pt x="5487829" y="301979"/>
                </a:cubicBezTo>
                <a:cubicBezTo>
                  <a:pt x="5488286" y="298961"/>
                  <a:pt x="5488789" y="296263"/>
                  <a:pt x="5489338" y="293884"/>
                </a:cubicBezTo>
                <a:lnTo>
                  <a:pt x="5513211" y="174520"/>
                </a:lnTo>
                <a:lnTo>
                  <a:pt x="5483576" y="174520"/>
                </a:lnTo>
                <a:cubicBezTo>
                  <a:pt x="5481197" y="174520"/>
                  <a:pt x="5479460" y="173742"/>
                  <a:pt x="5478362" y="172187"/>
                </a:cubicBezTo>
                <a:cubicBezTo>
                  <a:pt x="5477264" y="170632"/>
                  <a:pt x="5476715" y="167660"/>
                  <a:pt x="5476715" y="163269"/>
                </a:cubicBezTo>
                <a:cubicBezTo>
                  <a:pt x="5476715" y="160159"/>
                  <a:pt x="5477036" y="156089"/>
                  <a:pt x="5477676" y="151058"/>
                </a:cubicBezTo>
                <a:cubicBezTo>
                  <a:pt x="5478316" y="146028"/>
                  <a:pt x="5479368" y="141088"/>
                  <a:pt x="5480832" y="136241"/>
                </a:cubicBezTo>
                <a:cubicBezTo>
                  <a:pt x="5482295" y="131393"/>
                  <a:pt x="5484216" y="127231"/>
                  <a:pt x="5486594" y="123755"/>
                </a:cubicBezTo>
                <a:cubicBezTo>
                  <a:pt x="5488972" y="120280"/>
                  <a:pt x="5491808" y="118542"/>
                  <a:pt x="5495100" y="118542"/>
                </a:cubicBezTo>
                <a:lnTo>
                  <a:pt x="5524461" y="118542"/>
                </a:lnTo>
                <a:lnTo>
                  <a:pt x="5535437" y="63936"/>
                </a:lnTo>
                <a:cubicBezTo>
                  <a:pt x="5535803" y="62106"/>
                  <a:pt x="5536672" y="60460"/>
                  <a:pt x="5538044" y="58996"/>
                </a:cubicBezTo>
                <a:cubicBezTo>
                  <a:pt x="5539416" y="57533"/>
                  <a:pt x="5541520" y="56298"/>
                  <a:pt x="5544356" y="55292"/>
                </a:cubicBezTo>
                <a:cubicBezTo>
                  <a:pt x="5547191" y="54286"/>
                  <a:pt x="5550850" y="53554"/>
                  <a:pt x="5555332" y="53097"/>
                </a:cubicBezTo>
                <a:cubicBezTo>
                  <a:pt x="5559813" y="52639"/>
                  <a:pt x="5565439" y="52411"/>
                  <a:pt x="5572207" y="52411"/>
                </a:cubicBezTo>
                <a:close/>
                <a:moveTo>
                  <a:pt x="3962482" y="52411"/>
                </a:moveTo>
                <a:cubicBezTo>
                  <a:pt x="3969068" y="52411"/>
                  <a:pt x="3974556" y="52639"/>
                  <a:pt x="3978946" y="53097"/>
                </a:cubicBezTo>
                <a:cubicBezTo>
                  <a:pt x="3983337" y="53554"/>
                  <a:pt x="3986722" y="54286"/>
                  <a:pt x="3989100" y="55292"/>
                </a:cubicBezTo>
                <a:cubicBezTo>
                  <a:pt x="3991478" y="56298"/>
                  <a:pt x="3993078" y="57533"/>
                  <a:pt x="3993901" y="58996"/>
                </a:cubicBezTo>
                <a:cubicBezTo>
                  <a:pt x="3994725" y="60460"/>
                  <a:pt x="3994953" y="62106"/>
                  <a:pt x="3994587" y="63936"/>
                </a:cubicBezTo>
                <a:lnTo>
                  <a:pt x="3983612" y="118542"/>
                </a:lnTo>
                <a:lnTo>
                  <a:pt x="4036571" y="118542"/>
                </a:lnTo>
                <a:cubicBezTo>
                  <a:pt x="4039681" y="118542"/>
                  <a:pt x="4041784" y="119548"/>
                  <a:pt x="4042882" y="121560"/>
                </a:cubicBezTo>
                <a:cubicBezTo>
                  <a:pt x="4043980" y="123572"/>
                  <a:pt x="4044528" y="126499"/>
                  <a:pt x="4044528" y="130341"/>
                </a:cubicBezTo>
                <a:cubicBezTo>
                  <a:pt x="4044528" y="132170"/>
                  <a:pt x="4044346" y="134503"/>
                  <a:pt x="4043980" y="137338"/>
                </a:cubicBezTo>
                <a:cubicBezTo>
                  <a:pt x="4043614" y="140174"/>
                  <a:pt x="4043111" y="143238"/>
                  <a:pt x="4042471" y="146531"/>
                </a:cubicBezTo>
                <a:cubicBezTo>
                  <a:pt x="4041830" y="149823"/>
                  <a:pt x="4040961" y="153116"/>
                  <a:pt x="4039864" y="156409"/>
                </a:cubicBezTo>
                <a:cubicBezTo>
                  <a:pt x="4038766" y="159702"/>
                  <a:pt x="4037532" y="162675"/>
                  <a:pt x="4036160" y="165327"/>
                </a:cubicBezTo>
                <a:cubicBezTo>
                  <a:pt x="4034788" y="167980"/>
                  <a:pt x="4033233" y="170175"/>
                  <a:pt x="4031494" y="171913"/>
                </a:cubicBezTo>
                <a:cubicBezTo>
                  <a:pt x="4029756" y="173651"/>
                  <a:pt x="4027882" y="174520"/>
                  <a:pt x="4025869" y="174520"/>
                </a:cubicBezTo>
                <a:lnTo>
                  <a:pt x="3972361" y="174520"/>
                </a:lnTo>
                <a:lnTo>
                  <a:pt x="3949311" y="289494"/>
                </a:lnTo>
                <a:cubicBezTo>
                  <a:pt x="3948763" y="292238"/>
                  <a:pt x="3948259" y="295485"/>
                  <a:pt x="3947802" y="299235"/>
                </a:cubicBezTo>
                <a:cubicBezTo>
                  <a:pt x="3947345" y="302985"/>
                  <a:pt x="3947116" y="306050"/>
                  <a:pt x="3947116" y="308428"/>
                </a:cubicBezTo>
                <a:cubicBezTo>
                  <a:pt x="3947116" y="315745"/>
                  <a:pt x="3948854" y="321096"/>
                  <a:pt x="3952330" y="324480"/>
                </a:cubicBezTo>
                <a:cubicBezTo>
                  <a:pt x="3955805" y="327865"/>
                  <a:pt x="3961293" y="329557"/>
                  <a:pt x="3968794" y="329557"/>
                </a:cubicBezTo>
                <a:cubicBezTo>
                  <a:pt x="3973184" y="329557"/>
                  <a:pt x="3976934" y="329237"/>
                  <a:pt x="3980044" y="328596"/>
                </a:cubicBezTo>
                <a:cubicBezTo>
                  <a:pt x="3983154" y="327956"/>
                  <a:pt x="3985852" y="327224"/>
                  <a:pt x="3988139" y="326401"/>
                </a:cubicBezTo>
                <a:cubicBezTo>
                  <a:pt x="3990426" y="325578"/>
                  <a:pt x="3992392" y="324846"/>
                  <a:pt x="3994039" y="324206"/>
                </a:cubicBezTo>
                <a:cubicBezTo>
                  <a:pt x="3995685" y="323566"/>
                  <a:pt x="3997240" y="323245"/>
                  <a:pt x="3998703" y="323245"/>
                </a:cubicBezTo>
                <a:cubicBezTo>
                  <a:pt x="4000167" y="323245"/>
                  <a:pt x="4001402" y="323931"/>
                  <a:pt x="4002408" y="325303"/>
                </a:cubicBezTo>
                <a:cubicBezTo>
                  <a:pt x="4003414" y="326675"/>
                  <a:pt x="4003917" y="328916"/>
                  <a:pt x="4003917" y="332026"/>
                </a:cubicBezTo>
                <a:cubicBezTo>
                  <a:pt x="4003917" y="335502"/>
                  <a:pt x="4003551" y="339435"/>
                  <a:pt x="4002819" y="343826"/>
                </a:cubicBezTo>
                <a:cubicBezTo>
                  <a:pt x="4002088" y="348216"/>
                  <a:pt x="4001128" y="352469"/>
                  <a:pt x="3999938" y="356585"/>
                </a:cubicBezTo>
                <a:cubicBezTo>
                  <a:pt x="3998749" y="360701"/>
                  <a:pt x="3997423" y="364451"/>
                  <a:pt x="3995959" y="367836"/>
                </a:cubicBezTo>
                <a:cubicBezTo>
                  <a:pt x="3994496" y="371220"/>
                  <a:pt x="3992941" y="373735"/>
                  <a:pt x="3991295" y="375382"/>
                </a:cubicBezTo>
                <a:cubicBezTo>
                  <a:pt x="3989648" y="377028"/>
                  <a:pt x="3987179" y="378583"/>
                  <a:pt x="3983886" y="380047"/>
                </a:cubicBezTo>
                <a:cubicBezTo>
                  <a:pt x="3980593" y="381510"/>
                  <a:pt x="3976706" y="382791"/>
                  <a:pt x="3972224" y="383888"/>
                </a:cubicBezTo>
                <a:cubicBezTo>
                  <a:pt x="3967742" y="384986"/>
                  <a:pt x="3962940" y="385855"/>
                  <a:pt x="3957818" y="386495"/>
                </a:cubicBezTo>
                <a:cubicBezTo>
                  <a:pt x="3952696" y="387135"/>
                  <a:pt x="3947573" y="387455"/>
                  <a:pt x="3942451" y="387455"/>
                </a:cubicBezTo>
                <a:cubicBezTo>
                  <a:pt x="3931475" y="387455"/>
                  <a:pt x="3921826" y="386312"/>
                  <a:pt x="3913502" y="384025"/>
                </a:cubicBezTo>
                <a:cubicBezTo>
                  <a:pt x="3905178" y="381739"/>
                  <a:pt x="3898181" y="378126"/>
                  <a:pt x="3892510" y="373187"/>
                </a:cubicBezTo>
                <a:cubicBezTo>
                  <a:pt x="3886839" y="368247"/>
                  <a:pt x="3882586" y="361936"/>
                  <a:pt x="3879750" y="354253"/>
                </a:cubicBezTo>
                <a:cubicBezTo>
                  <a:pt x="3876915" y="346570"/>
                  <a:pt x="3875497" y="337240"/>
                  <a:pt x="3875497" y="326264"/>
                </a:cubicBezTo>
                <a:cubicBezTo>
                  <a:pt x="3875497" y="324252"/>
                  <a:pt x="3875589" y="321919"/>
                  <a:pt x="3875772" y="319267"/>
                </a:cubicBezTo>
                <a:cubicBezTo>
                  <a:pt x="3875954" y="316614"/>
                  <a:pt x="3876275" y="313824"/>
                  <a:pt x="3876732" y="310897"/>
                </a:cubicBezTo>
                <a:cubicBezTo>
                  <a:pt x="3877189" y="307970"/>
                  <a:pt x="3877647" y="304998"/>
                  <a:pt x="3878104" y="301979"/>
                </a:cubicBezTo>
                <a:cubicBezTo>
                  <a:pt x="3878561" y="298961"/>
                  <a:pt x="3879064" y="296263"/>
                  <a:pt x="3879613" y="293884"/>
                </a:cubicBezTo>
                <a:lnTo>
                  <a:pt x="3903486" y="174520"/>
                </a:lnTo>
                <a:lnTo>
                  <a:pt x="3873851" y="174520"/>
                </a:lnTo>
                <a:cubicBezTo>
                  <a:pt x="3871472" y="174520"/>
                  <a:pt x="3869735" y="173742"/>
                  <a:pt x="3868637" y="172187"/>
                </a:cubicBezTo>
                <a:cubicBezTo>
                  <a:pt x="3867539" y="170632"/>
                  <a:pt x="3866990" y="167660"/>
                  <a:pt x="3866990" y="163269"/>
                </a:cubicBezTo>
                <a:cubicBezTo>
                  <a:pt x="3866990" y="160159"/>
                  <a:pt x="3867311" y="156089"/>
                  <a:pt x="3867951" y="151058"/>
                </a:cubicBezTo>
                <a:cubicBezTo>
                  <a:pt x="3868591" y="146028"/>
                  <a:pt x="3869643" y="141088"/>
                  <a:pt x="3871107" y="136241"/>
                </a:cubicBezTo>
                <a:cubicBezTo>
                  <a:pt x="3872570" y="131393"/>
                  <a:pt x="3874491" y="127231"/>
                  <a:pt x="3876869" y="123755"/>
                </a:cubicBezTo>
                <a:cubicBezTo>
                  <a:pt x="3879247" y="120280"/>
                  <a:pt x="3882083" y="118542"/>
                  <a:pt x="3885376" y="118542"/>
                </a:cubicBezTo>
                <a:lnTo>
                  <a:pt x="3914737" y="118542"/>
                </a:lnTo>
                <a:lnTo>
                  <a:pt x="3925712" y="63936"/>
                </a:lnTo>
                <a:cubicBezTo>
                  <a:pt x="3926078" y="62106"/>
                  <a:pt x="3926948" y="60460"/>
                  <a:pt x="3928320" y="58996"/>
                </a:cubicBezTo>
                <a:cubicBezTo>
                  <a:pt x="3929692" y="57533"/>
                  <a:pt x="3931795" y="56298"/>
                  <a:pt x="3934631" y="55292"/>
                </a:cubicBezTo>
                <a:cubicBezTo>
                  <a:pt x="3937466" y="54286"/>
                  <a:pt x="3941125" y="53554"/>
                  <a:pt x="3945607" y="53097"/>
                </a:cubicBezTo>
                <a:cubicBezTo>
                  <a:pt x="3950089" y="52639"/>
                  <a:pt x="3955714" y="52411"/>
                  <a:pt x="3962482" y="52411"/>
                </a:cubicBezTo>
                <a:close/>
                <a:moveTo>
                  <a:pt x="1171657" y="52411"/>
                </a:moveTo>
                <a:cubicBezTo>
                  <a:pt x="1178243" y="52411"/>
                  <a:pt x="1183732" y="52639"/>
                  <a:pt x="1188122" y="53097"/>
                </a:cubicBezTo>
                <a:cubicBezTo>
                  <a:pt x="1192512" y="53554"/>
                  <a:pt x="1195897" y="54286"/>
                  <a:pt x="1198274" y="55292"/>
                </a:cubicBezTo>
                <a:cubicBezTo>
                  <a:pt x="1200653" y="56298"/>
                  <a:pt x="1202254" y="57533"/>
                  <a:pt x="1203077" y="58996"/>
                </a:cubicBezTo>
                <a:cubicBezTo>
                  <a:pt x="1203900" y="60460"/>
                  <a:pt x="1204128" y="62106"/>
                  <a:pt x="1203763" y="63936"/>
                </a:cubicBezTo>
                <a:lnTo>
                  <a:pt x="1192787" y="118542"/>
                </a:lnTo>
                <a:lnTo>
                  <a:pt x="1245746" y="118542"/>
                </a:lnTo>
                <a:cubicBezTo>
                  <a:pt x="1248856" y="118542"/>
                  <a:pt x="1250960" y="119548"/>
                  <a:pt x="1252057" y="121560"/>
                </a:cubicBezTo>
                <a:cubicBezTo>
                  <a:pt x="1253155" y="123572"/>
                  <a:pt x="1253704" y="126499"/>
                  <a:pt x="1253704" y="130341"/>
                </a:cubicBezTo>
                <a:cubicBezTo>
                  <a:pt x="1253704" y="132170"/>
                  <a:pt x="1253521" y="134503"/>
                  <a:pt x="1253155" y="137338"/>
                </a:cubicBezTo>
                <a:cubicBezTo>
                  <a:pt x="1252789" y="140174"/>
                  <a:pt x="1252286" y="143238"/>
                  <a:pt x="1251646" y="146531"/>
                </a:cubicBezTo>
                <a:cubicBezTo>
                  <a:pt x="1251006" y="149823"/>
                  <a:pt x="1250136" y="153116"/>
                  <a:pt x="1249039" y="156409"/>
                </a:cubicBezTo>
                <a:cubicBezTo>
                  <a:pt x="1247942" y="159702"/>
                  <a:pt x="1246706" y="162675"/>
                  <a:pt x="1245334" y="165327"/>
                </a:cubicBezTo>
                <a:cubicBezTo>
                  <a:pt x="1243962" y="167980"/>
                  <a:pt x="1242407" y="170175"/>
                  <a:pt x="1240670" y="171913"/>
                </a:cubicBezTo>
                <a:cubicBezTo>
                  <a:pt x="1238932" y="173651"/>
                  <a:pt x="1237057" y="174520"/>
                  <a:pt x="1235044" y="174520"/>
                </a:cubicBezTo>
                <a:lnTo>
                  <a:pt x="1181536" y="174520"/>
                </a:lnTo>
                <a:lnTo>
                  <a:pt x="1158486" y="289494"/>
                </a:lnTo>
                <a:cubicBezTo>
                  <a:pt x="1157937" y="292238"/>
                  <a:pt x="1157434" y="295485"/>
                  <a:pt x="1156977" y="299235"/>
                </a:cubicBezTo>
                <a:cubicBezTo>
                  <a:pt x="1156520" y="302985"/>
                  <a:pt x="1156291" y="306050"/>
                  <a:pt x="1156291" y="308428"/>
                </a:cubicBezTo>
                <a:cubicBezTo>
                  <a:pt x="1156291" y="315745"/>
                  <a:pt x="1158029" y="321096"/>
                  <a:pt x="1161505" y="324480"/>
                </a:cubicBezTo>
                <a:cubicBezTo>
                  <a:pt x="1164980" y="327865"/>
                  <a:pt x="1170468" y="329557"/>
                  <a:pt x="1177969" y="329557"/>
                </a:cubicBezTo>
                <a:cubicBezTo>
                  <a:pt x="1182360" y="329557"/>
                  <a:pt x="1186109" y="329237"/>
                  <a:pt x="1189219" y="328596"/>
                </a:cubicBezTo>
                <a:cubicBezTo>
                  <a:pt x="1192329" y="327956"/>
                  <a:pt x="1195027" y="327224"/>
                  <a:pt x="1197314" y="326401"/>
                </a:cubicBezTo>
                <a:cubicBezTo>
                  <a:pt x="1199601" y="325578"/>
                  <a:pt x="1201567" y="324846"/>
                  <a:pt x="1203214" y="324206"/>
                </a:cubicBezTo>
                <a:cubicBezTo>
                  <a:pt x="1204860" y="323566"/>
                  <a:pt x="1206415" y="323245"/>
                  <a:pt x="1207878" y="323245"/>
                </a:cubicBezTo>
                <a:cubicBezTo>
                  <a:pt x="1209342" y="323245"/>
                  <a:pt x="1210577" y="323931"/>
                  <a:pt x="1211583" y="325303"/>
                </a:cubicBezTo>
                <a:cubicBezTo>
                  <a:pt x="1212589" y="326675"/>
                  <a:pt x="1213092" y="328916"/>
                  <a:pt x="1213092" y="332026"/>
                </a:cubicBezTo>
                <a:cubicBezTo>
                  <a:pt x="1213092" y="335502"/>
                  <a:pt x="1212727" y="339435"/>
                  <a:pt x="1211994" y="343826"/>
                </a:cubicBezTo>
                <a:cubicBezTo>
                  <a:pt x="1211263" y="348216"/>
                  <a:pt x="1210302" y="352469"/>
                  <a:pt x="1209113" y="356585"/>
                </a:cubicBezTo>
                <a:cubicBezTo>
                  <a:pt x="1207924" y="360701"/>
                  <a:pt x="1206598" y="364451"/>
                  <a:pt x="1205135" y="367836"/>
                </a:cubicBezTo>
                <a:cubicBezTo>
                  <a:pt x="1203672" y="371220"/>
                  <a:pt x="1202117" y="373735"/>
                  <a:pt x="1200470" y="375382"/>
                </a:cubicBezTo>
                <a:cubicBezTo>
                  <a:pt x="1198824" y="377028"/>
                  <a:pt x="1196354" y="378583"/>
                  <a:pt x="1193061" y="380047"/>
                </a:cubicBezTo>
                <a:cubicBezTo>
                  <a:pt x="1189768" y="381510"/>
                  <a:pt x="1185881" y="382791"/>
                  <a:pt x="1181399" y="383888"/>
                </a:cubicBezTo>
                <a:cubicBezTo>
                  <a:pt x="1176917" y="384986"/>
                  <a:pt x="1172115" y="385855"/>
                  <a:pt x="1166993" y="386495"/>
                </a:cubicBezTo>
                <a:cubicBezTo>
                  <a:pt x="1161870" y="387135"/>
                  <a:pt x="1156748" y="387455"/>
                  <a:pt x="1151627" y="387455"/>
                </a:cubicBezTo>
                <a:cubicBezTo>
                  <a:pt x="1140650" y="387455"/>
                  <a:pt x="1131000" y="386312"/>
                  <a:pt x="1122677" y="384025"/>
                </a:cubicBezTo>
                <a:cubicBezTo>
                  <a:pt x="1114353" y="381739"/>
                  <a:pt x="1107356" y="378126"/>
                  <a:pt x="1101685" y="373187"/>
                </a:cubicBezTo>
                <a:cubicBezTo>
                  <a:pt x="1096014" y="368247"/>
                  <a:pt x="1091761" y="361936"/>
                  <a:pt x="1088926" y="354253"/>
                </a:cubicBezTo>
                <a:cubicBezTo>
                  <a:pt x="1086090" y="346570"/>
                  <a:pt x="1084672" y="337240"/>
                  <a:pt x="1084672" y="326264"/>
                </a:cubicBezTo>
                <a:cubicBezTo>
                  <a:pt x="1084672" y="324252"/>
                  <a:pt x="1084764" y="321919"/>
                  <a:pt x="1084946" y="319267"/>
                </a:cubicBezTo>
                <a:cubicBezTo>
                  <a:pt x="1085129" y="316614"/>
                  <a:pt x="1085450" y="313824"/>
                  <a:pt x="1085907" y="310897"/>
                </a:cubicBezTo>
                <a:cubicBezTo>
                  <a:pt x="1086364" y="307970"/>
                  <a:pt x="1086822" y="304998"/>
                  <a:pt x="1087279" y="301979"/>
                </a:cubicBezTo>
                <a:cubicBezTo>
                  <a:pt x="1087736" y="298961"/>
                  <a:pt x="1088239" y="296263"/>
                  <a:pt x="1088789" y="293884"/>
                </a:cubicBezTo>
                <a:lnTo>
                  <a:pt x="1112661" y="174520"/>
                </a:lnTo>
                <a:lnTo>
                  <a:pt x="1083026" y="174520"/>
                </a:lnTo>
                <a:cubicBezTo>
                  <a:pt x="1080648" y="174520"/>
                  <a:pt x="1078910" y="173742"/>
                  <a:pt x="1077812" y="172187"/>
                </a:cubicBezTo>
                <a:cubicBezTo>
                  <a:pt x="1076715" y="170632"/>
                  <a:pt x="1076166" y="167660"/>
                  <a:pt x="1076166" y="163269"/>
                </a:cubicBezTo>
                <a:cubicBezTo>
                  <a:pt x="1076166" y="160159"/>
                  <a:pt x="1076486" y="156089"/>
                  <a:pt x="1077126" y="151058"/>
                </a:cubicBezTo>
                <a:cubicBezTo>
                  <a:pt x="1077766" y="146028"/>
                  <a:pt x="1078818" y="141088"/>
                  <a:pt x="1080282" y="136241"/>
                </a:cubicBezTo>
                <a:cubicBezTo>
                  <a:pt x="1081745" y="131393"/>
                  <a:pt x="1083666" y="127231"/>
                  <a:pt x="1086045" y="123755"/>
                </a:cubicBezTo>
                <a:cubicBezTo>
                  <a:pt x="1088422" y="120280"/>
                  <a:pt x="1091258" y="118542"/>
                  <a:pt x="1094551" y="118542"/>
                </a:cubicBezTo>
                <a:lnTo>
                  <a:pt x="1123912" y="118542"/>
                </a:lnTo>
                <a:lnTo>
                  <a:pt x="1134888" y="63936"/>
                </a:lnTo>
                <a:cubicBezTo>
                  <a:pt x="1135254" y="62106"/>
                  <a:pt x="1136123" y="60460"/>
                  <a:pt x="1137495" y="58996"/>
                </a:cubicBezTo>
                <a:cubicBezTo>
                  <a:pt x="1138867" y="57533"/>
                  <a:pt x="1140971" y="56298"/>
                  <a:pt x="1143806" y="55292"/>
                </a:cubicBezTo>
                <a:cubicBezTo>
                  <a:pt x="1146641" y="54286"/>
                  <a:pt x="1150300" y="53554"/>
                  <a:pt x="1154782" y="53097"/>
                </a:cubicBezTo>
                <a:cubicBezTo>
                  <a:pt x="1159264" y="52639"/>
                  <a:pt x="1164889" y="52411"/>
                  <a:pt x="1171657" y="52411"/>
                </a:cubicBezTo>
                <a:close/>
                <a:moveTo>
                  <a:pt x="37671" y="25245"/>
                </a:moveTo>
                <a:cubicBezTo>
                  <a:pt x="45171" y="25245"/>
                  <a:pt x="51482" y="25474"/>
                  <a:pt x="56605" y="25931"/>
                </a:cubicBezTo>
                <a:cubicBezTo>
                  <a:pt x="61727" y="26388"/>
                  <a:pt x="65523" y="27212"/>
                  <a:pt x="67992" y="28401"/>
                </a:cubicBezTo>
                <a:cubicBezTo>
                  <a:pt x="70462" y="29590"/>
                  <a:pt x="72017" y="31190"/>
                  <a:pt x="72657" y="33203"/>
                </a:cubicBezTo>
                <a:cubicBezTo>
                  <a:pt x="73297" y="35215"/>
                  <a:pt x="73617" y="37868"/>
                  <a:pt x="73617" y="41160"/>
                </a:cubicBezTo>
                <a:lnTo>
                  <a:pt x="80752" y="311995"/>
                </a:lnTo>
                <a:lnTo>
                  <a:pt x="81301" y="311995"/>
                </a:lnTo>
                <a:lnTo>
                  <a:pt x="201214" y="41435"/>
                </a:lnTo>
                <a:cubicBezTo>
                  <a:pt x="202678" y="37959"/>
                  <a:pt x="204279" y="35169"/>
                  <a:pt x="206017" y="33065"/>
                </a:cubicBezTo>
                <a:cubicBezTo>
                  <a:pt x="207754" y="30962"/>
                  <a:pt x="210178" y="29315"/>
                  <a:pt x="213288" y="28126"/>
                </a:cubicBezTo>
                <a:cubicBezTo>
                  <a:pt x="216398" y="26937"/>
                  <a:pt x="220468" y="26160"/>
                  <a:pt x="225499" y="25794"/>
                </a:cubicBezTo>
                <a:cubicBezTo>
                  <a:pt x="230530" y="25428"/>
                  <a:pt x="237253" y="25245"/>
                  <a:pt x="245668" y="25245"/>
                </a:cubicBezTo>
                <a:cubicBezTo>
                  <a:pt x="254083" y="25245"/>
                  <a:pt x="260760" y="25428"/>
                  <a:pt x="265699" y="25794"/>
                </a:cubicBezTo>
                <a:cubicBezTo>
                  <a:pt x="270638" y="26160"/>
                  <a:pt x="274388" y="26937"/>
                  <a:pt x="276949" y="28126"/>
                </a:cubicBezTo>
                <a:cubicBezTo>
                  <a:pt x="279511" y="29315"/>
                  <a:pt x="281157" y="31008"/>
                  <a:pt x="281889" y="33203"/>
                </a:cubicBezTo>
                <a:cubicBezTo>
                  <a:pt x="282620" y="35398"/>
                  <a:pt x="283078" y="38325"/>
                  <a:pt x="283261" y="41984"/>
                </a:cubicBezTo>
                <a:lnTo>
                  <a:pt x="296981" y="311995"/>
                </a:lnTo>
                <a:lnTo>
                  <a:pt x="297530" y="311995"/>
                </a:lnTo>
                <a:lnTo>
                  <a:pt x="414150" y="38142"/>
                </a:lnTo>
                <a:cubicBezTo>
                  <a:pt x="415065" y="35581"/>
                  <a:pt x="416300" y="33431"/>
                  <a:pt x="417855" y="31694"/>
                </a:cubicBezTo>
                <a:cubicBezTo>
                  <a:pt x="419410" y="29956"/>
                  <a:pt x="421696" y="28629"/>
                  <a:pt x="424715" y="27715"/>
                </a:cubicBezTo>
                <a:cubicBezTo>
                  <a:pt x="427733" y="26800"/>
                  <a:pt x="431804" y="26160"/>
                  <a:pt x="436926" y="25794"/>
                </a:cubicBezTo>
                <a:cubicBezTo>
                  <a:pt x="442048" y="25428"/>
                  <a:pt x="448634" y="25245"/>
                  <a:pt x="456683" y="25245"/>
                </a:cubicBezTo>
                <a:cubicBezTo>
                  <a:pt x="464549" y="25245"/>
                  <a:pt x="470723" y="25565"/>
                  <a:pt x="475205" y="26205"/>
                </a:cubicBezTo>
                <a:cubicBezTo>
                  <a:pt x="479687" y="26846"/>
                  <a:pt x="482751" y="28172"/>
                  <a:pt x="484397" y="30184"/>
                </a:cubicBezTo>
                <a:cubicBezTo>
                  <a:pt x="486044" y="32197"/>
                  <a:pt x="486318" y="35169"/>
                  <a:pt x="485220" y="39102"/>
                </a:cubicBezTo>
                <a:cubicBezTo>
                  <a:pt x="484123" y="43036"/>
                  <a:pt x="482202" y="48203"/>
                  <a:pt x="479458" y="54606"/>
                </a:cubicBezTo>
                <a:lnTo>
                  <a:pt x="335671" y="364131"/>
                </a:lnTo>
                <a:cubicBezTo>
                  <a:pt x="333842" y="368522"/>
                  <a:pt x="331738" y="372043"/>
                  <a:pt x="329360" y="374696"/>
                </a:cubicBezTo>
                <a:cubicBezTo>
                  <a:pt x="326982" y="377348"/>
                  <a:pt x="323781" y="379315"/>
                  <a:pt x="319756" y="380595"/>
                </a:cubicBezTo>
                <a:cubicBezTo>
                  <a:pt x="315732" y="381876"/>
                  <a:pt x="310655" y="382699"/>
                  <a:pt x="304527" y="383065"/>
                </a:cubicBezTo>
                <a:cubicBezTo>
                  <a:pt x="298399" y="383431"/>
                  <a:pt x="290670" y="383614"/>
                  <a:pt x="281340" y="383614"/>
                </a:cubicBezTo>
                <a:cubicBezTo>
                  <a:pt x="271461" y="383614"/>
                  <a:pt x="263458" y="383431"/>
                  <a:pt x="257330" y="383065"/>
                </a:cubicBezTo>
                <a:cubicBezTo>
                  <a:pt x="251201" y="382699"/>
                  <a:pt x="246445" y="381922"/>
                  <a:pt x="243061" y="380733"/>
                </a:cubicBezTo>
                <a:cubicBezTo>
                  <a:pt x="239676" y="379544"/>
                  <a:pt x="237344" y="377760"/>
                  <a:pt x="236064" y="375382"/>
                </a:cubicBezTo>
                <a:cubicBezTo>
                  <a:pt x="234783" y="373004"/>
                  <a:pt x="234051" y="369894"/>
                  <a:pt x="233868" y="366052"/>
                </a:cubicBezTo>
                <a:lnTo>
                  <a:pt x="220971" y="138573"/>
                </a:lnTo>
                <a:lnTo>
                  <a:pt x="220423" y="138573"/>
                </a:lnTo>
                <a:lnTo>
                  <a:pt x="121912" y="364131"/>
                </a:lnTo>
                <a:cubicBezTo>
                  <a:pt x="120083" y="368522"/>
                  <a:pt x="118116" y="372043"/>
                  <a:pt x="116012" y="374696"/>
                </a:cubicBezTo>
                <a:cubicBezTo>
                  <a:pt x="113909" y="377348"/>
                  <a:pt x="111119" y="379315"/>
                  <a:pt x="107643" y="380595"/>
                </a:cubicBezTo>
                <a:cubicBezTo>
                  <a:pt x="104168" y="381876"/>
                  <a:pt x="99411" y="382699"/>
                  <a:pt x="93374" y="383065"/>
                </a:cubicBezTo>
                <a:cubicBezTo>
                  <a:pt x="87338" y="383431"/>
                  <a:pt x="79563" y="383614"/>
                  <a:pt x="70050" y="383614"/>
                </a:cubicBezTo>
                <a:cubicBezTo>
                  <a:pt x="59074" y="383614"/>
                  <a:pt x="50293" y="383431"/>
                  <a:pt x="43708" y="383065"/>
                </a:cubicBezTo>
                <a:cubicBezTo>
                  <a:pt x="37122" y="382699"/>
                  <a:pt x="32046" y="381876"/>
                  <a:pt x="28478" y="380595"/>
                </a:cubicBezTo>
                <a:cubicBezTo>
                  <a:pt x="24911" y="379315"/>
                  <a:pt x="22533" y="377303"/>
                  <a:pt x="21344" y="374559"/>
                </a:cubicBezTo>
                <a:cubicBezTo>
                  <a:pt x="20155" y="371815"/>
                  <a:pt x="19469" y="368064"/>
                  <a:pt x="19286" y="363308"/>
                </a:cubicBezTo>
                <a:lnTo>
                  <a:pt x="78" y="51039"/>
                </a:lnTo>
                <a:cubicBezTo>
                  <a:pt x="-105" y="45185"/>
                  <a:pt x="32" y="40520"/>
                  <a:pt x="489" y="37044"/>
                </a:cubicBezTo>
                <a:cubicBezTo>
                  <a:pt x="947" y="33569"/>
                  <a:pt x="2456" y="30962"/>
                  <a:pt x="5017" y="29224"/>
                </a:cubicBezTo>
                <a:cubicBezTo>
                  <a:pt x="7578" y="27486"/>
                  <a:pt x="11374" y="26388"/>
                  <a:pt x="16405" y="25931"/>
                </a:cubicBezTo>
                <a:cubicBezTo>
                  <a:pt x="21435" y="25474"/>
                  <a:pt x="28524" y="25245"/>
                  <a:pt x="37671" y="25245"/>
                </a:cubicBezTo>
                <a:close/>
                <a:moveTo>
                  <a:pt x="8468672" y="2195"/>
                </a:moveTo>
                <a:cubicBezTo>
                  <a:pt x="8482575" y="2195"/>
                  <a:pt x="8494832" y="3430"/>
                  <a:pt x="8505442" y="5900"/>
                </a:cubicBezTo>
                <a:cubicBezTo>
                  <a:pt x="8516052" y="8369"/>
                  <a:pt x="8525290" y="11799"/>
                  <a:pt x="8533157" y="16190"/>
                </a:cubicBezTo>
                <a:cubicBezTo>
                  <a:pt x="8541023" y="20580"/>
                  <a:pt x="8547654" y="25702"/>
                  <a:pt x="8553051" y="31556"/>
                </a:cubicBezTo>
                <a:cubicBezTo>
                  <a:pt x="8558447" y="37410"/>
                  <a:pt x="8562838" y="43767"/>
                  <a:pt x="8566222" y="50627"/>
                </a:cubicBezTo>
                <a:cubicBezTo>
                  <a:pt x="8569606" y="57487"/>
                  <a:pt x="8571984" y="64622"/>
                  <a:pt x="8573356" y="72031"/>
                </a:cubicBezTo>
                <a:cubicBezTo>
                  <a:pt x="8574728" y="79439"/>
                  <a:pt x="8575414" y="86802"/>
                  <a:pt x="8575414" y="94120"/>
                </a:cubicBezTo>
                <a:cubicBezTo>
                  <a:pt x="8575414" y="108389"/>
                  <a:pt x="8573356" y="122383"/>
                  <a:pt x="8569240" y="136103"/>
                </a:cubicBezTo>
                <a:cubicBezTo>
                  <a:pt x="8565124" y="149823"/>
                  <a:pt x="8558630" y="162217"/>
                  <a:pt x="8549758" y="173285"/>
                </a:cubicBezTo>
                <a:cubicBezTo>
                  <a:pt x="8540886" y="184352"/>
                  <a:pt x="8529498" y="193636"/>
                  <a:pt x="8515595" y="201137"/>
                </a:cubicBezTo>
                <a:cubicBezTo>
                  <a:pt x="8501692" y="208637"/>
                  <a:pt x="8484953" y="213302"/>
                  <a:pt x="8465379" y="215131"/>
                </a:cubicBezTo>
                <a:lnTo>
                  <a:pt x="8452757" y="267542"/>
                </a:lnTo>
                <a:cubicBezTo>
                  <a:pt x="8451842" y="270835"/>
                  <a:pt x="8448687" y="273304"/>
                  <a:pt x="8443290" y="274951"/>
                </a:cubicBezTo>
                <a:cubicBezTo>
                  <a:pt x="8437893" y="276597"/>
                  <a:pt x="8430347" y="277420"/>
                  <a:pt x="8420652" y="277420"/>
                </a:cubicBezTo>
                <a:cubicBezTo>
                  <a:pt x="8414798" y="277420"/>
                  <a:pt x="8409859" y="277283"/>
                  <a:pt x="8405834" y="277009"/>
                </a:cubicBezTo>
                <a:cubicBezTo>
                  <a:pt x="8401809" y="276734"/>
                  <a:pt x="8398608" y="276231"/>
                  <a:pt x="8396230" y="275500"/>
                </a:cubicBezTo>
                <a:cubicBezTo>
                  <a:pt x="8393852" y="274768"/>
                  <a:pt x="8392297" y="273762"/>
                  <a:pt x="8391565" y="272481"/>
                </a:cubicBezTo>
                <a:cubicBezTo>
                  <a:pt x="8390833" y="271201"/>
                  <a:pt x="8390651" y="269554"/>
                  <a:pt x="8391016" y="267542"/>
                </a:cubicBezTo>
                <a:lnTo>
                  <a:pt x="8401169" y="202783"/>
                </a:lnTo>
                <a:cubicBezTo>
                  <a:pt x="8402084" y="196929"/>
                  <a:pt x="8403319" y="192173"/>
                  <a:pt x="8404874" y="188514"/>
                </a:cubicBezTo>
                <a:cubicBezTo>
                  <a:pt x="8406429" y="184855"/>
                  <a:pt x="8408395" y="181928"/>
                  <a:pt x="8410773" y="179733"/>
                </a:cubicBezTo>
                <a:cubicBezTo>
                  <a:pt x="8413152" y="177538"/>
                  <a:pt x="8415850" y="176029"/>
                  <a:pt x="8418868" y="175206"/>
                </a:cubicBezTo>
                <a:cubicBezTo>
                  <a:pt x="8421887" y="174382"/>
                  <a:pt x="8425317" y="173971"/>
                  <a:pt x="8429158" y="173971"/>
                </a:cubicBezTo>
                <a:lnTo>
                  <a:pt x="8431353" y="173971"/>
                </a:lnTo>
                <a:cubicBezTo>
                  <a:pt x="8444525" y="173971"/>
                  <a:pt x="8455638" y="171730"/>
                  <a:pt x="8464693" y="167248"/>
                </a:cubicBezTo>
                <a:cubicBezTo>
                  <a:pt x="8473749" y="162766"/>
                  <a:pt x="8481020" y="157141"/>
                  <a:pt x="8486508" y="150372"/>
                </a:cubicBezTo>
                <a:cubicBezTo>
                  <a:pt x="8491996" y="143604"/>
                  <a:pt x="8495929" y="136149"/>
                  <a:pt x="8498308" y="128009"/>
                </a:cubicBezTo>
                <a:cubicBezTo>
                  <a:pt x="8500686" y="119868"/>
                  <a:pt x="8501875" y="112139"/>
                  <a:pt x="8501875" y="104822"/>
                </a:cubicBezTo>
                <a:cubicBezTo>
                  <a:pt x="8501875" y="98053"/>
                  <a:pt x="8500868" y="91742"/>
                  <a:pt x="8498856" y="85888"/>
                </a:cubicBezTo>
                <a:cubicBezTo>
                  <a:pt x="8496844" y="80034"/>
                  <a:pt x="8493780" y="74957"/>
                  <a:pt x="8489664" y="70659"/>
                </a:cubicBezTo>
                <a:cubicBezTo>
                  <a:pt x="8485548" y="66360"/>
                  <a:pt x="8480380" y="63021"/>
                  <a:pt x="8474160" y="60643"/>
                </a:cubicBezTo>
                <a:cubicBezTo>
                  <a:pt x="8467940" y="58265"/>
                  <a:pt x="8460623" y="57076"/>
                  <a:pt x="8452208" y="57076"/>
                </a:cubicBezTo>
                <a:cubicBezTo>
                  <a:pt x="8442330" y="57076"/>
                  <a:pt x="8433640" y="58082"/>
                  <a:pt x="8426140" y="60094"/>
                </a:cubicBezTo>
                <a:cubicBezTo>
                  <a:pt x="8418640" y="62106"/>
                  <a:pt x="8412099" y="64347"/>
                  <a:pt x="8406520" y="66817"/>
                </a:cubicBezTo>
                <a:cubicBezTo>
                  <a:pt x="8400941" y="69287"/>
                  <a:pt x="8396367" y="71573"/>
                  <a:pt x="8392800" y="73677"/>
                </a:cubicBezTo>
                <a:cubicBezTo>
                  <a:pt x="8389233" y="75781"/>
                  <a:pt x="8386443" y="76833"/>
                  <a:pt x="8384431" y="76833"/>
                </a:cubicBezTo>
                <a:cubicBezTo>
                  <a:pt x="8382601" y="76833"/>
                  <a:pt x="8381275" y="75872"/>
                  <a:pt x="8380452" y="73951"/>
                </a:cubicBezTo>
                <a:cubicBezTo>
                  <a:pt x="8379629" y="72031"/>
                  <a:pt x="8379217" y="68875"/>
                  <a:pt x="8379217" y="64484"/>
                </a:cubicBezTo>
                <a:cubicBezTo>
                  <a:pt x="8379217" y="62655"/>
                  <a:pt x="8379446" y="59774"/>
                  <a:pt x="8379903" y="55841"/>
                </a:cubicBezTo>
                <a:cubicBezTo>
                  <a:pt x="8380361" y="51908"/>
                  <a:pt x="8381047" y="47838"/>
                  <a:pt x="8381961" y="43630"/>
                </a:cubicBezTo>
                <a:cubicBezTo>
                  <a:pt x="8382876" y="39423"/>
                  <a:pt x="8384019" y="35398"/>
                  <a:pt x="8385391" y="31556"/>
                </a:cubicBezTo>
                <a:cubicBezTo>
                  <a:pt x="8386763" y="27715"/>
                  <a:pt x="8388456" y="24788"/>
                  <a:pt x="8390468" y="22775"/>
                </a:cubicBezTo>
                <a:cubicBezTo>
                  <a:pt x="8392663" y="20580"/>
                  <a:pt x="8396504" y="18248"/>
                  <a:pt x="8401992" y="15778"/>
                </a:cubicBezTo>
                <a:cubicBezTo>
                  <a:pt x="8407481" y="13309"/>
                  <a:pt x="8413883" y="11068"/>
                  <a:pt x="8421201" y="9055"/>
                </a:cubicBezTo>
                <a:cubicBezTo>
                  <a:pt x="8428518" y="7043"/>
                  <a:pt x="8436293" y="5397"/>
                  <a:pt x="8444525" y="4116"/>
                </a:cubicBezTo>
                <a:cubicBezTo>
                  <a:pt x="8452757" y="2836"/>
                  <a:pt x="8460806" y="2195"/>
                  <a:pt x="8468672" y="2195"/>
                </a:cubicBezTo>
                <a:close/>
                <a:moveTo>
                  <a:pt x="8072589" y="823"/>
                </a:moveTo>
                <a:cubicBezTo>
                  <a:pt x="8079358" y="823"/>
                  <a:pt x="8084892" y="1098"/>
                  <a:pt x="8089191" y="1647"/>
                </a:cubicBezTo>
                <a:cubicBezTo>
                  <a:pt x="8093489" y="2195"/>
                  <a:pt x="8096829" y="2973"/>
                  <a:pt x="8099206" y="3979"/>
                </a:cubicBezTo>
                <a:cubicBezTo>
                  <a:pt x="8101584" y="4985"/>
                  <a:pt x="8103140" y="6220"/>
                  <a:pt x="8103871" y="7683"/>
                </a:cubicBezTo>
                <a:cubicBezTo>
                  <a:pt x="8104603" y="9147"/>
                  <a:pt x="8104786" y="10793"/>
                  <a:pt x="8104420" y="12623"/>
                </a:cubicBezTo>
                <a:lnTo>
                  <a:pt x="8032527" y="372912"/>
                </a:lnTo>
                <a:cubicBezTo>
                  <a:pt x="8031795" y="376754"/>
                  <a:pt x="8028914" y="379498"/>
                  <a:pt x="8023883" y="381144"/>
                </a:cubicBezTo>
                <a:cubicBezTo>
                  <a:pt x="8018852" y="382791"/>
                  <a:pt x="8010757" y="383614"/>
                  <a:pt x="7999598" y="383614"/>
                </a:cubicBezTo>
                <a:cubicBezTo>
                  <a:pt x="7993928" y="383614"/>
                  <a:pt x="7989308" y="383431"/>
                  <a:pt x="7985741" y="383065"/>
                </a:cubicBezTo>
                <a:cubicBezTo>
                  <a:pt x="7982174" y="382699"/>
                  <a:pt x="7979293" y="382105"/>
                  <a:pt x="7977097" y="381281"/>
                </a:cubicBezTo>
                <a:cubicBezTo>
                  <a:pt x="7974902" y="380458"/>
                  <a:pt x="7973485" y="379361"/>
                  <a:pt x="7972844" y="377989"/>
                </a:cubicBezTo>
                <a:cubicBezTo>
                  <a:pt x="7972204" y="376617"/>
                  <a:pt x="7972066" y="374924"/>
                  <a:pt x="7972433" y="372912"/>
                </a:cubicBezTo>
                <a:lnTo>
                  <a:pt x="7979842" y="333673"/>
                </a:lnTo>
                <a:cubicBezTo>
                  <a:pt x="7977097" y="339527"/>
                  <a:pt x="7972707" y="345701"/>
                  <a:pt x="7966670" y="352195"/>
                </a:cubicBezTo>
                <a:cubicBezTo>
                  <a:pt x="7960633" y="358689"/>
                  <a:pt x="7953499" y="364634"/>
                  <a:pt x="7945267" y="370031"/>
                </a:cubicBezTo>
                <a:cubicBezTo>
                  <a:pt x="7937035" y="375427"/>
                  <a:pt x="7927934" y="379818"/>
                  <a:pt x="7917964" y="383202"/>
                </a:cubicBezTo>
                <a:cubicBezTo>
                  <a:pt x="7907994" y="386587"/>
                  <a:pt x="7897704" y="388279"/>
                  <a:pt x="7887094" y="388279"/>
                </a:cubicBezTo>
                <a:cubicBezTo>
                  <a:pt x="7876666" y="388279"/>
                  <a:pt x="7867566" y="386952"/>
                  <a:pt x="7859790" y="384300"/>
                </a:cubicBezTo>
                <a:cubicBezTo>
                  <a:pt x="7852016" y="381647"/>
                  <a:pt x="7845340" y="378034"/>
                  <a:pt x="7839760" y="373461"/>
                </a:cubicBezTo>
                <a:cubicBezTo>
                  <a:pt x="7834180" y="368888"/>
                  <a:pt x="7829561" y="363491"/>
                  <a:pt x="7825902" y="357271"/>
                </a:cubicBezTo>
                <a:cubicBezTo>
                  <a:pt x="7822243" y="351051"/>
                  <a:pt x="7819316" y="344466"/>
                  <a:pt x="7817121" y="337514"/>
                </a:cubicBezTo>
                <a:cubicBezTo>
                  <a:pt x="7814926" y="330563"/>
                  <a:pt x="7813372" y="323383"/>
                  <a:pt x="7812456" y="315974"/>
                </a:cubicBezTo>
                <a:cubicBezTo>
                  <a:pt x="7811542" y="308565"/>
                  <a:pt x="7811084" y="301293"/>
                  <a:pt x="7811084" y="294159"/>
                </a:cubicBezTo>
                <a:cubicBezTo>
                  <a:pt x="7811084" y="282268"/>
                  <a:pt x="7812182" y="269508"/>
                  <a:pt x="7814377" y="255880"/>
                </a:cubicBezTo>
                <a:cubicBezTo>
                  <a:pt x="7816572" y="242251"/>
                  <a:pt x="7820002" y="228714"/>
                  <a:pt x="7824668" y="215268"/>
                </a:cubicBezTo>
                <a:cubicBezTo>
                  <a:pt x="7829332" y="201823"/>
                  <a:pt x="7835232" y="188880"/>
                  <a:pt x="7842366" y="176440"/>
                </a:cubicBezTo>
                <a:cubicBezTo>
                  <a:pt x="7849500" y="164001"/>
                  <a:pt x="7858052" y="153025"/>
                  <a:pt x="7868023" y="143512"/>
                </a:cubicBezTo>
                <a:cubicBezTo>
                  <a:pt x="7877993" y="134000"/>
                  <a:pt x="7889426" y="126408"/>
                  <a:pt x="7902323" y="120737"/>
                </a:cubicBezTo>
                <a:cubicBezTo>
                  <a:pt x="7915220" y="115066"/>
                  <a:pt x="7929718" y="112230"/>
                  <a:pt x="7945816" y="112230"/>
                </a:cubicBezTo>
                <a:cubicBezTo>
                  <a:pt x="7952950" y="112230"/>
                  <a:pt x="7959765" y="113008"/>
                  <a:pt x="7966259" y="114563"/>
                </a:cubicBezTo>
                <a:cubicBezTo>
                  <a:pt x="7972752" y="116118"/>
                  <a:pt x="7978699" y="118222"/>
                  <a:pt x="7984095" y="120874"/>
                </a:cubicBezTo>
                <a:cubicBezTo>
                  <a:pt x="7989491" y="123527"/>
                  <a:pt x="7994385" y="126682"/>
                  <a:pt x="7998775" y="130341"/>
                </a:cubicBezTo>
                <a:cubicBezTo>
                  <a:pt x="8003166" y="134000"/>
                  <a:pt x="8006915" y="137841"/>
                  <a:pt x="8010026" y="141866"/>
                </a:cubicBezTo>
                <a:lnTo>
                  <a:pt x="8036094" y="12623"/>
                </a:lnTo>
                <a:cubicBezTo>
                  <a:pt x="8036460" y="10793"/>
                  <a:pt x="8037283" y="9147"/>
                  <a:pt x="8038564" y="7683"/>
                </a:cubicBezTo>
                <a:cubicBezTo>
                  <a:pt x="8039844" y="6220"/>
                  <a:pt x="8041902" y="4985"/>
                  <a:pt x="8044738" y="3979"/>
                </a:cubicBezTo>
                <a:cubicBezTo>
                  <a:pt x="8047573" y="2973"/>
                  <a:pt x="8051231" y="2195"/>
                  <a:pt x="8055714" y="1647"/>
                </a:cubicBezTo>
                <a:cubicBezTo>
                  <a:pt x="8060196" y="1098"/>
                  <a:pt x="8065821" y="823"/>
                  <a:pt x="8072589" y="823"/>
                </a:cubicBezTo>
                <a:close/>
                <a:moveTo>
                  <a:pt x="3405339" y="823"/>
                </a:moveTo>
                <a:cubicBezTo>
                  <a:pt x="3412109" y="823"/>
                  <a:pt x="3417642" y="1098"/>
                  <a:pt x="3421941" y="1647"/>
                </a:cubicBezTo>
                <a:cubicBezTo>
                  <a:pt x="3426240" y="2195"/>
                  <a:pt x="3429578" y="2973"/>
                  <a:pt x="3431956" y="3979"/>
                </a:cubicBezTo>
                <a:cubicBezTo>
                  <a:pt x="3434335" y="4985"/>
                  <a:pt x="3435889" y="6220"/>
                  <a:pt x="3436621" y="7683"/>
                </a:cubicBezTo>
                <a:cubicBezTo>
                  <a:pt x="3437353" y="9147"/>
                  <a:pt x="3437536" y="10793"/>
                  <a:pt x="3437170" y="12623"/>
                </a:cubicBezTo>
                <a:lnTo>
                  <a:pt x="3365277" y="372912"/>
                </a:lnTo>
                <a:cubicBezTo>
                  <a:pt x="3364545" y="376754"/>
                  <a:pt x="3361664" y="379498"/>
                  <a:pt x="3356633" y="381144"/>
                </a:cubicBezTo>
                <a:cubicBezTo>
                  <a:pt x="3351603" y="382791"/>
                  <a:pt x="3343508" y="383614"/>
                  <a:pt x="3332349" y="383614"/>
                </a:cubicBezTo>
                <a:cubicBezTo>
                  <a:pt x="3326677" y="383614"/>
                  <a:pt x="3322059" y="383431"/>
                  <a:pt x="3318492" y="383065"/>
                </a:cubicBezTo>
                <a:cubicBezTo>
                  <a:pt x="3314924" y="382699"/>
                  <a:pt x="3312043" y="382105"/>
                  <a:pt x="3309848" y="381281"/>
                </a:cubicBezTo>
                <a:cubicBezTo>
                  <a:pt x="3307653" y="380458"/>
                  <a:pt x="3306234" y="379361"/>
                  <a:pt x="3305594" y="377989"/>
                </a:cubicBezTo>
                <a:cubicBezTo>
                  <a:pt x="3304954" y="376617"/>
                  <a:pt x="3304817" y="374924"/>
                  <a:pt x="3305183" y="372912"/>
                </a:cubicBezTo>
                <a:lnTo>
                  <a:pt x="3312592" y="333673"/>
                </a:lnTo>
                <a:cubicBezTo>
                  <a:pt x="3309848" y="339527"/>
                  <a:pt x="3305457" y="345701"/>
                  <a:pt x="3299420" y="352195"/>
                </a:cubicBezTo>
                <a:cubicBezTo>
                  <a:pt x="3293384" y="358689"/>
                  <a:pt x="3286249" y="364634"/>
                  <a:pt x="3278017" y="370031"/>
                </a:cubicBezTo>
                <a:cubicBezTo>
                  <a:pt x="3269785" y="375427"/>
                  <a:pt x="3260684" y="379818"/>
                  <a:pt x="3250714" y="383202"/>
                </a:cubicBezTo>
                <a:cubicBezTo>
                  <a:pt x="3240744" y="386587"/>
                  <a:pt x="3230455" y="388279"/>
                  <a:pt x="3219844" y="388279"/>
                </a:cubicBezTo>
                <a:cubicBezTo>
                  <a:pt x="3209417" y="388279"/>
                  <a:pt x="3200315" y="386952"/>
                  <a:pt x="3192541" y="384300"/>
                </a:cubicBezTo>
                <a:cubicBezTo>
                  <a:pt x="3184767" y="381647"/>
                  <a:pt x="3178089" y="378034"/>
                  <a:pt x="3172509" y="373461"/>
                </a:cubicBezTo>
                <a:cubicBezTo>
                  <a:pt x="3166930" y="368888"/>
                  <a:pt x="3162311" y="363491"/>
                  <a:pt x="3158652" y="357271"/>
                </a:cubicBezTo>
                <a:cubicBezTo>
                  <a:pt x="3154994" y="351051"/>
                  <a:pt x="3152067" y="344466"/>
                  <a:pt x="3149871" y="337514"/>
                </a:cubicBezTo>
                <a:cubicBezTo>
                  <a:pt x="3147676" y="330563"/>
                  <a:pt x="3146121" y="323383"/>
                  <a:pt x="3145207" y="315974"/>
                </a:cubicBezTo>
                <a:cubicBezTo>
                  <a:pt x="3144292" y="308565"/>
                  <a:pt x="3143834" y="301293"/>
                  <a:pt x="3143834" y="294159"/>
                </a:cubicBezTo>
                <a:cubicBezTo>
                  <a:pt x="3143834" y="282268"/>
                  <a:pt x="3144932" y="269508"/>
                  <a:pt x="3147127" y="255880"/>
                </a:cubicBezTo>
                <a:cubicBezTo>
                  <a:pt x="3149323" y="242251"/>
                  <a:pt x="3152753" y="228714"/>
                  <a:pt x="3157417" y="215268"/>
                </a:cubicBezTo>
                <a:cubicBezTo>
                  <a:pt x="3162082" y="201823"/>
                  <a:pt x="3167982" y="188880"/>
                  <a:pt x="3175116" y="176440"/>
                </a:cubicBezTo>
                <a:cubicBezTo>
                  <a:pt x="3182251" y="164001"/>
                  <a:pt x="3190803" y="153025"/>
                  <a:pt x="3200773" y="143512"/>
                </a:cubicBezTo>
                <a:cubicBezTo>
                  <a:pt x="3210743" y="134000"/>
                  <a:pt x="3222176" y="126408"/>
                  <a:pt x="3235073" y="120737"/>
                </a:cubicBezTo>
                <a:cubicBezTo>
                  <a:pt x="3247970" y="115066"/>
                  <a:pt x="3262467" y="112230"/>
                  <a:pt x="3278566" y="112230"/>
                </a:cubicBezTo>
                <a:cubicBezTo>
                  <a:pt x="3285700" y="112230"/>
                  <a:pt x="3292515" y="113008"/>
                  <a:pt x="3299009" y="114563"/>
                </a:cubicBezTo>
                <a:cubicBezTo>
                  <a:pt x="3305503" y="116118"/>
                  <a:pt x="3311448" y="118222"/>
                  <a:pt x="3316845" y="120874"/>
                </a:cubicBezTo>
                <a:cubicBezTo>
                  <a:pt x="3322242" y="123527"/>
                  <a:pt x="3327135" y="126682"/>
                  <a:pt x="3331525" y="130341"/>
                </a:cubicBezTo>
                <a:cubicBezTo>
                  <a:pt x="3335916" y="134000"/>
                  <a:pt x="3339666" y="137841"/>
                  <a:pt x="3342776" y="141866"/>
                </a:cubicBezTo>
                <a:lnTo>
                  <a:pt x="3368844" y="12623"/>
                </a:lnTo>
                <a:cubicBezTo>
                  <a:pt x="3369210" y="10793"/>
                  <a:pt x="3370033" y="9147"/>
                  <a:pt x="3371314" y="7683"/>
                </a:cubicBezTo>
                <a:cubicBezTo>
                  <a:pt x="3372594" y="6220"/>
                  <a:pt x="3374652" y="4985"/>
                  <a:pt x="3377488" y="3979"/>
                </a:cubicBezTo>
                <a:cubicBezTo>
                  <a:pt x="3380323" y="2973"/>
                  <a:pt x="3383982" y="2195"/>
                  <a:pt x="3388464" y="1647"/>
                </a:cubicBezTo>
                <a:cubicBezTo>
                  <a:pt x="3392945" y="1098"/>
                  <a:pt x="3398571" y="823"/>
                  <a:pt x="3405339" y="823"/>
                </a:cubicBezTo>
                <a:close/>
                <a:moveTo>
                  <a:pt x="579736" y="0"/>
                </a:moveTo>
                <a:cubicBezTo>
                  <a:pt x="586504" y="0"/>
                  <a:pt x="592038" y="275"/>
                  <a:pt x="596337" y="823"/>
                </a:cubicBezTo>
                <a:cubicBezTo>
                  <a:pt x="600636" y="1372"/>
                  <a:pt x="603974" y="2150"/>
                  <a:pt x="606353" y="3156"/>
                </a:cubicBezTo>
                <a:cubicBezTo>
                  <a:pt x="608731" y="4162"/>
                  <a:pt x="610286" y="5397"/>
                  <a:pt x="611017" y="6860"/>
                </a:cubicBezTo>
                <a:cubicBezTo>
                  <a:pt x="611749" y="8324"/>
                  <a:pt x="611932" y="9970"/>
                  <a:pt x="611566" y="11799"/>
                </a:cubicBezTo>
                <a:lnTo>
                  <a:pt x="592084" y="111133"/>
                </a:lnTo>
                <a:cubicBezTo>
                  <a:pt x="591169" y="115157"/>
                  <a:pt x="590163" y="119456"/>
                  <a:pt x="589065" y="124030"/>
                </a:cubicBezTo>
                <a:cubicBezTo>
                  <a:pt x="587968" y="128603"/>
                  <a:pt x="586733" y="133131"/>
                  <a:pt x="585361" y="137613"/>
                </a:cubicBezTo>
                <a:cubicBezTo>
                  <a:pt x="583989" y="142094"/>
                  <a:pt x="582617" y="146439"/>
                  <a:pt x="581245" y="150647"/>
                </a:cubicBezTo>
                <a:cubicBezTo>
                  <a:pt x="579873" y="154854"/>
                  <a:pt x="578547" y="158604"/>
                  <a:pt x="577266" y="161897"/>
                </a:cubicBezTo>
                <a:cubicBezTo>
                  <a:pt x="580742" y="156043"/>
                  <a:pt x="585498" y="150189"/>
                  <a:pt x="591535" y="144335"/>
                </a:cubicBezTo>
                <a:cubicBezTo>
                  <a:pt x="597572" y="138482"/>
                  <a:pt x="604478" y="133176"/>
                  <a:pt x="612252" y="128420"/>
                </a:cubicBezTo>
                <a:cubicBezTo>
                  <a:pt x="620027" y="123664"/>
                  <a:pt x="628442" y="119776"/>
                  <a:pt x="637497" y="116758"/>
                </a:cubicBezTo>
                <a:cubicBezTo>
                  <a:pt x="646552" y="113740"/>
                  <a:pt x="655836" y="112230"/>
                  <a:pt x="665349" y="112230"/>
                </a:cubicBezTo>
                <a:cubicBezTo>
                  <a:pt x="677788" y="112230"/>
                  <a:pt x="688307" y="113968"/>
                  <a:pt x="696905" y="117444"/>
                </a:cubicBezTo>
                <a:cubicBezTo>
                  <a:pt x="705503" y="120920"/>
                  <a:pt x="712546" y="125768"/>
                  <a:pt x="718035" y="131987"/>
                </a:cubicBezTo>
                <a:cubicBezTo>
                  <a:pt x="723522" y="138207"/>
                  <a:pt x="727501" y="145616"/>
                  <a:pt x="729971" y="154214"/>
                </a:cubicBezTo>
                <a:cubicBezTo>
                  <a:pt x="732440" y="162812"/>
                  <a:pt x="733675" y="172233"/>
                  <a:pt x="733675" y="182477"/>
                </a:cubicBezTo>
                <a:cubicBezTo>
                  <a:pt x="733675" y="189063"/>
                  <a:pt x="733310" y="195603"/>
                  <a:pt x="732577" y="202097"/>
                </a:cubicBezTo>
                <a:cubicBezTo>
                  <a:pt x="731846" y="208591"/>
                  <a:pt x="730840" y="215040"/>
                  <a:pt x="729559" y="221442"/>
                </a:cubicBezTo>
                <a:lnTo>
                  <a:pt x="699375" y="372638"/>
                </a:lnTo>
                <a:cubicBezTo>
                  <a:pt x="699009" y="374467"/>
                  <a:pt x="698140" y="376068"/>
                  <a:pt x="696768" y="377440"/>
                </a:cubicBezTo>
                <a:cubicBezTo>
                  <a:pt x="695396" y="378812"/>
                  <a:pt x="693292" y="379955"/>
                  <a:pt x="690457" y="380870"/>
                </a:cubicBezTo>
                <a:cubicBezTo>
                  <a:pt x="687622" y="381784"/>
                  <a:pt x="683963" y="382470"/>
                  <a:pt x="679481" y="382928"/>
                </a:cubicBezTo>
                <a:cubicBezTo>
                  <a:pt x="674999" y="383385"/>
                  <a:pt x="669282" y="383614"/>
                  <a:pt x="662330" y="383614"/>
                </a:cubicBezTo>
                <a:cubicBezTo>
                  <a:pt x="655745" y="383614"/>
                  <a:pt x="650303" y="383385"/>
                  <a:pt x="646004" y="382928"/>
                </a:cubicBezTo>
                <a:cubicBezTo>
                  <a:pt x="641705" y="382470"/>
                  <a:pt x="638366" y="381784"/>
                  <a:pt x="635988" y="380870"/>
                </a:cubicBezTo>
                <a:cubicBezTo>
                  <a:pt x="633610" y="379955"/>
                  <a:pt x="632009" y="378812"/>
                  <a:pt x="631186" y="377440"/>
                </a:cubicBezTo>
                <a:cubicBezTo>
                  <a:pt x="630363" y="376068"/>
                  <a:pt x="630134" y="374467"/>
                  <a:pt x="630500" y="372638"/>
                </a:cubicBezTo>
                <a:lnTo>
                  <a:pt x="659861" y="225833"/>
                </a:lnTo>
                <a:cubicBezTo>
                  <a:pt x="660593" y="221991"/>
                  <a:pt x="661233" y="217646"/>
                  <a:pt x="661782" y="212799"/>
                </a:cubicBezTo>
                <a:cubicBezTo>
                  <a:pt x="662330" y="207951"/>
                  <a:pt x="662605" y="203606"/>
                  <a:pt x="662605" y="199765"/>
                </a:cubicBezTo>
                <a:cubicBezTo>
                  <a:pt x="662605" y="195740"/>
                  <a:pt x="662193" y="192036"/>
                  <a:pt x="661370" y="188651"/>
                </a:cubicBezTo>
                <a:cubicBezTo>
                  <a:pt x="660547" y="185267"/>
                  <a:pt x="659221" y="182340"/>
                  <a:pt x="657391" y="179870"/>
                </a:cubicBezTo>
                <a:cubicBezTo>
                  <a:pt x="655562" y="177401"/>
                  <a:pt x="653184" y="175480"/>
                  <a:pt x="650257" y="174108"/>
                </a:cubicBezTo>
                <a:cubicBezTo>
                  <a:pt x="647330" y="172736"/>
                  <a:pt x="643854" y="172050"/>
                  <a:pt x="639830" y="172050"/>
                </a:cubicBezTo>
                <a:cubicBezTo>
                  <a:pt x="632329" y="172050"/>
                  <a:pt x="624509" y="174428"/>
                  <a:pt x="616368" y="179184"/>
                </a:cubicBezTo>
                <a:cubicBezTo>
                  <a:pt x="608228" y="183941"/>
                  <a:pt x="600544" y="190435"/>
                  <a:pt x="593318" y="198667"/>
                </a:cubicBezTo>
                <a:cubicBezTo>
                  <a:pt x="586093" y="206899"/>
                  <a:pt x="579644" y="216503"/>
                  <a:pt x="573973" y="227479"/>
                </a:cubicBezTo>
                <a:cubicBezTo>
                  <a:pt x="568302" y="238455"/>
                  <a:pt x="564278" y="250072"/>
                  <a:pt x="561900" y="262328"/>
                </a:cubicBezTo>
                <a:lnTo>
                  <a:pt x="539673" y="372638"/>
                </a:lnTo>
                <a:cubicBezTo>
                  <a:pt x="539307" y="374467"/>
                  <a:pt x="538438" y="376068"/>
                  <a:pt x="537066" y="377440"/>
                </a:cubicBezTo>
                <a:cubicBezTo>
                  <a:pt x="535694" y="378812"/>
                  <a:pt x="533590" y="379955"/>
                  <a:pt x="530755" y="380870"/>
                </a:cubicBezTo>
                <a:cubicBezTo>
                  <a:pt x="527919" y="381784"/>
                  <a:pt x="524215" y="382470"/>
                  <a:pt x="519642" y="382928"/>
                </a:cubicBezTo>
                <a:cubicBezTo>
                  <a:pt x="515068" y="383385"/>
                  <a:pt x="509489" y="383614"/>
                  <a:pt x="502903" y="383614"/>
                </a:cubicBezTo>
                <a:cubicBezTo>
                  <a:pt x="496135" y="383614"/>
                  <a:pt x="490601" y="383385"/>
                  <a:pt x="486302" y="382928"/>
                </a:cubicBezTo>
                <a:cubicBezTo>
                  <a:pt x="482003" y="382470"/>
                  <a:pt x="478618" y="381784"/>
                  <a:pt x="476149" y="380870"/>
                </a:cubicBezTo>
                <a:cubicBezTo>
                  <a:pt x="473679" y="379955"/>
                  <a:pt x="472079" y="378812"/>
                  <a:pt x="471347" y="377440"/>
                </a:cubicBezTo>
                <a:cubicBezTo>
                  <a:pt x="470615" y="376068"/>
                  <a:pt x="470432" y="374467"/>
                  <a:pt x="470798" y="372638"/>
                </a:cubicBezTo>
                <a:lnTo>
                  <a:pt x="542966" y="11799"/>
                </a:lnTo>
                <a:cubicBezTo>
                  <a:pt x="543332" y="9970"/>
                  <a:pt x="544155" y="8324"/>
                  <a:pt x="545435" y="6860"/>
                </a:cubicBezTo>
                <a:cubicBezTo>
                  <a:pt x="546716" y="5397"/>
                  <a:pt x="548820" y="4162"/>
                  <a:pt x="551747" y="3156"/>
                </a:cubicBezTo>
                <a:cubicBezTo>
                  <a:pt x="554674" y="2150"/>
                  <a:pt x="558378" y="1372"/>
                  <a:pt x="562860" y="823"/>
                </a:cubicBezTo>
                <a:cubicBezTo>
                  <a:pt x="567342" y="275"/>
                  <a:pt x="572967" y="0"/>
                  <a:pt x="579736" y="0"/>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u="sng" dirty="0"/>
          </a:p>
        </p:txBody>
      </p:sp>
      <p:pic>
        <p:nvPicPr>
          <p:cNvPr id="12" name="Picture 11">
            <a:extLst>
              <a:ext uri="{FF2B5EF4-FFF2-40B4-BE49-F238E27FC236}">
                <a16:creationId xmlns:a16="http://schemas.microsoft.com/office/drawing/2014/main" xmlns="" id="{393A58B1-CE92-44A4-B28D-68B1DBA76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0241" y="1580225"/>
            <a:ext cx="2934326" cy="5212080"/>
          </a:xfrm>
          <a:prstGeom prst="rect">
            <a:avLst/>
          </a:prstGeom>
        </p:spPr>
      </p:pic>
      <p:pic>
        <p:nvPicPr>
          <p:cNvPr id="14" name="Picture 13">
            <a:extLst>
              <a:ext uri="{FF2B5EF4-FFF2-40B4-BE49-F238E27FC236}">
                <a16:creationId xmlns:a16="http://schemas.microsoft.com/office/drawing/2014/main" xmlns="" id="{DC07CC60-D810-47B8-B848-F952FD935A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762" y="1665452"/>
            <a:ext cx="3771900" cy="5029200"/>
          </a:xfrm>
          <a:prstGeom prst="rect">
            <a:avLst/>
          </a:prstGeom>
        </p:spPr>
      </p:pic>
      <p:pic>
        <p:nvPicPr>
          <p:cNvPr id="16" name="Picture 15">
            <a:extLst>
              <a:ext uri="{FF2B5EF4-FFF2-40B4-BE49-F238E27FC236}">
                <a16:creationId xmlns:a16="http://schemas.microsoft.com/office/drawing/2014/main" xmlns="" id="{C8852373-BCC4-48C1-BEEA-A0DBD8E24E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338" y="3866225"/>
            <a:ext cx="4199472" cy="2926080"/>
          </a:xfrm>
          <a:prstGeom prst="rect">
            <a:avLst/>
          </a:prstGeom>
        </p:spPr>
      </p:pic>
    </p:spTree>
    <p:extLst>
      <p:ext uri="{BB962C8B-B14F-4D97-AF65-F5344CB8AC3E}">
        <p14:creationId xmlns:p14="http://schemas.microsoft.com/office/powerpoint/2010/main" val="1992928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E83B79B-B1AF-424C-8120-27B9E7BC48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808" b="27079"/>
          <a:stretch/>
        </p:blipFill>
        <p:spPr>
          <a:xfrm>
            <a:off x="1520681" y="-195309"/>
            <a:ext cx="8440066" cy="4282936"/>
          </a:xfrm>
          <a:prstGeom prst="rect">
            <a:avLst/>
          </a:prstGeom>
        </p:spPr>
      </p:pic>
      <p:sp>
        <p:nvSpPr>
          <p:cNvPr id="5" name="Rectangle 4">
            <a:extLst>
              <a:ext uri="{FF2B5EF4-FFF2-40B4-BE49-F238E27FC236}">
                <a16:creationId xmlns:a16="http://schemas.microsoft.com/office/drawing/2014/main" xmlns="" id="{6FEB5F84-9836-4CBD-A4EC-4F6EECF6B057}"/>
              </a:ext>
            </a:extLst>
          </p:cNvPr>
          <p:cNvSpPr/>
          <p:nvPr/>
        </p:nvSpPr>
        <p:spPr>
          <a:xfrm>
            <a:off x="2355541" y="4148024"/>
            <a:ext cx="6096000" cy="2800767"/>
          </a:xfrm>
          <a:prstGeom prst="rect">
            <a:avLst/>
          </a:prstGeom>
        </p:spPr>
        <p:txBody>
          <a:bodyPr>
            <a:spAutoFit/>
          </a:bodyPr>
          <a:lstStyle/>
          <a:p>
            <a:pPr marL="285750" indent="-285750">
              <a:buFont typeface="Arial" panose="020B0604020202020204" pitchFamily="34" charset="0"/>
              <a:buChar char="•"/>
            </a:pPr>
            <a:r>
              <a:rPr lang="en-US" b="0" dirty="0">
                <a:solidFill>
                  <a:srgbClr val="292B2C"/>
                </a:solidFill>
                <a:effectLst/>
                <a:latin typeface="Arial" panose="020B0604020202020204" pitchFamily="34" charset="0"/>
                <a:cs typeface="Arial" panose="020B0604020202020204" pitchFamily="34" charset="0"/>
              </a:rPr>
              <a:t>Aerostats—helium-filled, payload-carrying balloons—can provide an aerial 24/7 surveillance and communications with increasing reliability, safety, size and carrying capacity.</a:t>
            </a:r>
          </a:p>
          <a:p>
            <a:pPr>
              <a:buFont typeface="Arial" panose="020B0604020202020204" pitchFamily="34" charset="0"/>
              <a:buChar char="•"/>
            </a:pPr>
            <a:endParaRPr lang="en-US" sz="1100" b="0" dirty="0">
              <a:solidFill>
                <a:srgbClr val="292B2C"/>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0" dirty="0">
                <a:solidFill>
                  <a:srgbClr val="292B2C"/>
                </a:solidFill>
                <a:effectLst/>
                <a:latin typeface="Arial" panose="020B0604020202020204" pitchFamily="34" charset="0"/>
                <a:cs typeface="Arial" panose="020B0604020202020204" pitchFamily="34" charset="0"/>
              </a:rPr>
              <a:t>Size (and quality) matters: larger and higher quality aerostats can withstand rougher conditions, are safer and more durable, and carry larger, more advanced payloads, ranging from communications sensors, to EO/IR cameras</a:t>
            </a:r>
            <a:r>
              <a:rPr lang="en-US" b="0" dirty="0">
                <a:solidFill>
                  <a:srgbClr val="292B2C"/>
                </a:solidFill>
                <a:effectLst/>
                <a:latin typeface="Tenor Sans"/>
              </a:rPr>
              <a:t>.</a:t>
            </a:r>
          </a:p>
        </p:txBody>
      </p:sp>
    </p:spTree>
    <p:extLst>
      <p:ext uri="{BB962C8B-B14F-4D97-AF65-F5344CB8AC3E}">
        <p14:creationId xmlns:p14="http://schemas.microsoft.com/office/powerpoint/2010/main" val="4063687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s.mongabay.com/wp-content/uploads/sites/22/2016/03/03165915/Aerostat-diagram_Nir.png">
            <a:extLst>
              <a:ext uri="{FF2B5EF4-FFF2-40B4-BE49-F238E27FC236}">
                <a16:creationId xmlns:a16="http://schemas.microsoft.com/office/drawing/2014/main" xmlns="" id="{C1889258-953F-4E7A-AADA-94C36FEDD0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3269" y="195306"/>
            <a:ext cx="4507341" cy="34251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7DDDD358-10A0-4EA7-B1A4-43E24083EF50}"/>
              </a:ext>
            </a:extLst>
          </p:cNvPr>
          <p:cNvSpPr txBox="1"/>
          <p:nvPr/>
        </p:nvSpPr>
        <p:spPr>
          <a:xfrm>
            <a:off x="1100832" y="3666472"/>
            <a:ext cx="9809824" cy="313932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Component sub-systems</a:t>
            </a:r>
            <a:r>
              <a:rPr lang="en-US" dirty="0">
                <a:latin typeface="Arial" panose="020B0604020202020204" pitchFamily="34" charset="0"/>
                <a:cs typeface="Arial" panose="020B0604020202020204" pitchFamily="34" charset="0"/>
              </a:rPr>
              <a:t>: A majority of aerostat systems will include several sub-systems (Figure):</a:t>
            </a:r>
          </a:p>
          <a:p>
            <a:endParaRPr lang="en-US"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balloon itself (the aerostat)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Various “aerial unit” – the operational payload plus the hardware, communications and power systems needed to run it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Operational payload – the sensors or devices performing the mission (survey, detect, communicate, etc.)</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Ground anchor unit that keeps the aerostat in place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Operational station – where the ground controllers operate the system and payload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Helium gas and support equipment to maintain the system over time</a:t>
            </a:r>
          </a:p>
        </p:txBody>
      </p:sp>
    </p:spTree>
    <p:extLst>
      <p:ext uri="{BB962C8B-B14F-4D97-AF65-F5344CB8AC3E}">
        <p14:creationId xmlns:p14="http://schemas.microsoft.com/office/powerpoint/2010/main" val="3299571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F125D28-498E-4C0C-A525-4B900460875C}"/>
              </a:ext>
            </a:extLst>
          </p:cNvPr>
          <p:cNvSpPr/>
          <p:nvPr/>
        </p:nvSpPr>
        <p:spPr>
          <a:xfrm>
            <a:off x="1322773" y="2445196"/>
            <a:ext cx="9614516" cy="4370427"/>
          </a:xfrm>
          <a:prstGeom prst="rect">
            <a:avLst/>
          </a:prstGeom>
        </p:spPr>
        <p:txBody>
          <a:bodyPr wrap="square">
            <a:spAutoFit/>
          </a:bodyPr>
          <a:lstStyle/>
          <a:p>
            <a:r>
              <a:rPr lang="en-US" sz="1600" b="1" i="0" dirty="0">
                <a:solidFill>
                  <a:srgbClr val="292B2C"/>
                </a:solidFill>
                <a:effectLst/>
                <a:latin typeface="Arial" panose="020B0604020202020204" pitchFamily="34" charset="0"/>
                <a:cs typeface="Arial" panose="020B0604020202020204" pitchFamily="34" charset="0"/>
              </a:rPr>
              <a:t>Size/Volume</a:t>
            </a:r>
            <a:r>
              <a:rPr lang="en-US" sz="1600" b="0" i="0" dirty="0">
                <a:solidFill>
                  <a:srgbClr val="292B2C"/>
                </a:solidFill>
                <a:effectLst/>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b="0" i="0" dirty="0">
                <a:solidFill>
                  <a:srgbClr val="292B2C"/>
                </a:solidFill>
                <a:effectLst/>
                <a:latin typeface="Arial" panose="020B0604020202020204" pitchFamily="34" charset="0"/>
                <a:cs typeface="Arial" panose="020B0604020202020204" pitchFamily="34" charset="0"/>
              </a:rPr>
              <a:t>The aerostat’s size, and thus its relative gas volume capacity, determines its capacity to lift the platform, cables, supporting gear and payload to its operational altitude. Size matters – larger systems generally carry heavier (read: better, longer-range) payloads and remain airborne in higher altitudes, over longer periods of time and in more challenging weather conditions than smaller ones. As you might expect, this greater capacity usually requires heavier, more complicated support structures, greater manpower and more power and helium.</a:t>
            </a:r>
          </a:p>
          <a:p>
            <a:endParaRPr lang="en-US" sz="1100" b="0" i="0" dirty="0">
              <a:solidFill>
                <a:srgbClr val="292B2C"/>
              </a:solidFill>
              <a:effectLst/>
              <a:latin typeface="Arial" panose="020B0604020202020204" pitchFamily="34" charset="0"/>
              <a:cs typeface="Arial" panose="020B0604020202020204" pitchFamily="34" charset="0"/>
            </a:endParaRPr>
          </a:p>
          <a:p>
            <a:r>
              <a:rPr lang="en-US" sz="1600" b="1" i="0" dirty="0">
                <a:solidFill>
                  <a:srgbClr val="292B2C"/>
                </a:solidFill>
                <a:effectLst/>
                <a:latin typeface="Arial" panose="020B0604020202020204" pitchFamily="34" charset="0"/>
                <a:cs typeface="Arial" panose="020B0604020202020204" pitchFamily="34" charset="0"/>
              </a:rPr>
              <a:t>Payload “carrying capacity”</a:t>
            </a:r>
            <a:r>
              <a:rPr lang="en-US" sz="1600" b="0" i="0" dirty="0">
                <a:solidFill>
                  <a:srgbClr val="292B2C"/>
                </a:solidFill>
                <a:effectLst/>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600" b="0" i="0" dirty="0">
                <a:solidFill>
                  <a:srgbClr val="292B2C"/>
                </a:solidFill>
                <a:effectLst/>
                <a:latin typeface="Arial" panose="020B0604020202020204" pitchFamily="34" charset="0"/>
                <a:cs typeface="Arial" panose="020B0604020202020204" pitchFamily="34" charset="0"/>
              </a:rPr>
              <a:t>The weight that the aerostat can lift beyond its own and its tether’s is its payload carrying capacity. It refers to both the “operational” payload, such as a camera, and the supporting systems that must be airborne with it (e.g. power, communication, computing, lights, etc.)</a:t>
            </a:r>
          </a:p>
          <a:p>
            <a:endParaRPr lang="en-US" sz="1100" b="1" i="0" dirty="0">
              <a:solidFill>
                <a:srgbClr val="292B2C"/>
              </a:solidFill>
              <a:effectLst/>
              <a:latin typeface="Arial" panose="020B0604020202020204" pitchFamily="34" charset="0"/>
              <a:cs typeface="Arial" panose="020B0604020202020204" pitchFamily="34" charset="0"/>
            </a:endParaRPr>
          </a:p>
          <a:p>
            <a:r>
              <a:rPr lang="en-US" sz="1600" b="1" i="0" dirty="0">
                <a:solidFill>
                  <a:srgbClr val="292B2C"/>
                </a:solidFill>
                <a:effectLst/>
                <a:latin typeface="Arial" panose="020B0604020202020204" pitchFamily="34" charset="0"/>
                <a:cs typeface="Arial" panose="020B0604020202020204" pitchFamily="34" charset="0"/>
              </a:rPr>
              <a:t>Operational altitude</a:t>
            </a:r>
            <a:r>
              <a:rPr lang="en-US" sz="1600" b="0" i="0" dirty="0">
                <a:solidFill>
                  <a:srgbClr val="292B2C"/>
                </a:solidFill>
                <a:effectLst/>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600" b="0" i="0" dirty="0">
                <a:solidFill>
                  <a:srgbClr val="292B2C"/>
                </a:solidFill>
                <a:effectLst/>
                <a:latin typeface="Arial" panose="020B0604020202020204" pitchFamily="34" charset="0"/>
                <a:cs typeface="Arial" panose="020B0604020202020204" pitchFamily="34" charset="0"/>
              </a:rPr>
              <a:t>The operational altitude is the “above ground” altitude at which the system is expected to operate while carrying the designated payload weight. Lift, and thus operational altitude, may change with external conditions, such as air pressure, and operators can lift the system to various altitudes within system limitations.</a:t>
            </a:r>
          </a:p>
        </p:txBody>
      </p:sp>
      <p:pic>
        <p:nvPicPr>
          <p:cNvPr id="18" name="Picture 17">
            <a:extLst>
              <a:ext uri="{FF2B5EF4-FFF2-40B4-BE49-F238E27FC236}">
                <a16:creationId xmlns:a16="http://schemas.microsoft.com/office/drawing/2014/main" xmlns="" id="{F50E8742-2AF1-46EA-AF29-2B2F33F9E9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1744" y="32315"/>
            <a:ext cx="3666105" cy="2413943"/>
          </a:xfrm>
          <a:prstGeom prst="rect">
            <a:avLst/>
          </a:prstGeom>
        </p:spPr>
      </p:pic>
    </p:spTree>
    <p:extLst>
      <p:ext uri="{BB962C8B-B14F-4D97-AF65-F5344CB8AC3E}">
        <p14:creationId xmlns:p14="http://schemas.microsoft.com/office/powerpoint/2010/main" val="4026184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DFC9D2F-4B5C-4CE0-B9E8-AB9AA3F5EC73}"/>
              </a:ext>
            </a:extLst>
          </p:cNvPr>
          <p:cNvSpPr/>
          <p:nvPr/>
        </p:nvSpPr>
        <p:spPr>
          <a:xfrm>
            <a:off x="1890944" y="4048578"/>
            <a:ext cx="8877670" cy="2477601"/>
          </a:xfrm>
          <a:prstGeom prst="rect">
            <a:avLst/>
          </a:prstGeom>
        </p:spPr>
        <p:txBody>
          <a:bodyPr wrap="square">
            <a:spAutoFit/>
          </a:bodyPr>
          <a:lstStyle/>
          <a:p>
            <a:r>
              <a:rPr lang="en-US" b="1" i="0" dirty="0">
                <a:solidFill>
                  <a:srgbClr val="292B2C"/>
                </a:solidFill>
                <a:effectLst/>
                <a:latin typeface="Arial" panose="020B0604020202020204" pitchFamily="34" charset="0"/>
                <a:cs typeface="Arial" panose="020B0604020202020204" pitchFamily="34" charset="0"/>
              </a:rPr>
              <a:t>Choosing a system</a:t>
            </a:r>
          </a:p>
          <a:p>
            <a:endParaRPr lang="en-US" sz="1100" b="0" i="0" dirty="0">
              <a:solidFill>
                <a:srgbClr val="292B2C"/>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0" i="0" dirty="0">
                <a:solidFill>
                  <a:srgbClr val="292B2C"/>
                </a:solidFill>
                <a:effectLst/>
                <a:latin typeface="Arial" panose="020B0604020202020204" pitchFamily="34" charset="0"/>
                <a:cs typeface="Arial" panose="020B0604020202020204" pitchFamily="34" charset="0"/>
              </a:rPr>
              <a:t>When considering aerostats for surveillance or communications applications, teams should investigate a range of systems (various designs, sizes, mobile and stationary) with respect to their mission, particularly in the expected area of operation. Aerostats range from small systems flown at altitudes less than 304m (1,000ft), carrying payloads under 20kg for a short range, to heavy, long-range systems elevated up to  608m (2,000’), carrying large payloads over 20kg with longer range surveillance or communications.</a:t>
            </a:r>
          </a:p>
        </p:txBody>
      </p:sp>
      <p:pic>
        <p:nvPicPr>
          <p:cNvPr id="10" name="Picture 9">
            <a:extLst>
              <a:ext uri="{FF2B5EF4-FFF2-40B4-BE49-F238E27FC236}">
                <a16:creationId xmlns:a16="http://schemas.microsoft.com/office/drawing/2014/main" xmlns="" id="{621ECF10-66FE-4F84-A0DA-C86AA3E1DE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5625" y="104307"/>
            <a:ext cx="5142853" cy="3918364"/>
          </a:xfrm>
          <a:prstGeom prst="rect">
            <a:avLst/>
          </a:prstGeom>
        </p:spPr>
      </p:pic>
    </p:spTree>
    <p:extLst>
      <p:ext uri="{BB962C8B-B14F-4D97-AF65-F5344CB8AC3E}">
        <p14:creationId xmlns:p14="http://schemas.microsoft.com/office/powerpoint/2010/main" val="3916597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E9A49D5-1299-43B6-931E-01471A9D022F}"/>
              </a:ext>
            </a:extLst>
          </p:cNvPr>
          <p:cNvSpPr/>
          <p:nvPr/>
        </p:nvSpPr>
        <p:spPr>
          <a:xfrm>
            <a:off x="807869" y="2810971"/>
            <a:ext cx="10298096" cy="3785652"/>
          </a:xfrm>
          <a:prstGeom prst="rect">
            <a:avLst/>
          </a:prstGeom>
        </p:spPr>
        <p:txBody>
          <a:bodyPr wrap="square">
            <a:spAutoFit/>
          </a:bodyPr>
          <a:lstStyle/>
          <a:p>
            <a:r>
              <a:rPr lang="en-US" sz="1600" b="1" i="0" dirty="0">
                <a:solidFill>
                  <a:srgbClr val="292B2C"/>
                </a:solidFill>
                <a:effectLst/>
                <a:latin typeface="Arial" panose="020B0604020202020204" pitchFamily="34" charset="0"/>
                <a:cs typeface="Arial" panose="020B0604020202020204" pitchFamily="34" charset="0"/>
              </a:rPr>
              <a:t>Operational Payloads</a:t>
            </a:r>
            <a:r>
              <a:rPr lang="en-US" sz="1600" b="0" i="0" dirty="0">
                <a:solidFill>
                  <a:srgbClr val="292B2C"/>
                </a:solidFill>
                <a:effectLst/>
                <a:latin typeface="Arial" panose="020B0604020202020204" pitchFamily="34" charset="0"/>
                <a:cs typeface="Arial" panose="020B0604020202020204" pitchFamily="34" charset="0"/>
              </a:rPr>
              <a:t>:</a:t>
            </a:r>
          </a:p>
          <a:p>
            <a:endParaRPr lang="en-US" sz="1100" b="0" i="0" dirty="0">
              <a:solidFill>
                <a:srgbClr val="292B2C"/>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0" i="0" dirty="0">
                <a:solidFill>
                  <a:srgbClr val="292B2C"/>
                </a:solidFill>
                <a:effectLst/>
                <a:latin typeface="Arial" panose="020B0604020202020204" pitchFamily="34" charset="0"/>
                <a:cs typeface="Arial" panose="020B0604020202020204" pitchFamily="34" charset="0"/>
              </a:rPr>
              <a:t>Aerostats are open platforms that, depending on the model and design, can carry a great variety of mission payloads.</a:t>
            </a:r>
          </a:p>
          <a:p>
            <a:pPr marL="285750" indent="-285750">
              <a:buFont typeface="Arial" panose="020B0604020202020204" pitchFamily="34" charset="0"/>
              <a:buChar char="•"/>
            </a:pPr>
            <a:r>
              <a:rPr lang="en-US" sz="1600" b="0" i="0" dirty="0">
                <a:solidFill>
                  <a:srgbClr val="292B2C"/>
                </a:solidFill>
                <a:effectLst/>
                <a:latin typeface="Arial" panose="020B0604020202020204" pitchFamily="34" charset="0"/>
                <a:cs typeface="Arial" panose="020B0604020202020204" pitchFamily="34" charset="0"/>
              </a:rPr>
              <a:t>Most deployed aerostats carry electro-optical (day and night cameras) or communication (e.g. relay) payloads.</a:t>
            </a:r>
          </a:p>
          <a:p>
            <a:pPr marL="285750" indent="-285750">
              <a:buFont typeface="Arial" panose="020B0604020202020204" pitchFamily="34" charset="0"/>
              <a:buChar char="•"/>
            </a:pPr>
            <a:r>
              <a:rPr lang="en-US" sz="1600" b="0" i="0" dirty="0">
                <a:solidFill>
                  <a:srgbClr val="292B2C"/>
                </a:solidFill>
                <a:effectLst/>
                <a:latin typeface="Arial" panose="020B0604020202020204" pitchFamily="34" charset="0"/>
                <a:cs typeface="Arial" panose="020B0604020202020204" pitchFamily="34" charset="0"/>
              </a:rPr>
              <a:t>Aerostat platform characteristics such as size, power and communication determine the expected payload carrying capacity and flight altitude. Larger aerostat systems with a continuous power source can carry larger, heavier payloads over longer periods of time.</a:t>
            </a:r>
          </a:p>
          <a:p>
            <a:pPr marL="285750" indent="-285750">
              <a:buFont typeface="Arial" panose="020B0604020202020204" pitchFamily="34" charset="0"/>
              <a:buChar char="•"/>
            </a:pPr>
            <a:r>
              <a:rPr lang="en-US" sz="1600" b="0" i="0" dirty="0">
                <a:solidFill>
                  <a:srgbClr val="292B2C"/>
                </a:solidFill>
                <a:effectLst/>
                <a:latin typeface="Arial" panose="020B0604020202020204" pitchFamily="34" charset="0"/>
                <a:cs typeface="Arial" panose="020B0604020202020204" pitchFamily="34" charset="0"/>
              </a:rPr>
              <a:t>The operational “range” depends on the characteristics of both the aerostat platform (flight altitude) and the payload itself.</a:t>
            </a:r>
          </a:p>
          <a:p>
            <a:pPr marL="742950" lvl="1" indent="-285750">
              <a:buFont typeface="+mj-lt"/>
              <a:buAutoNum type="arabicPeriod"/>
            </a:pPr>
            <a:r>
              <a:rPr lang="en-US" sz="1600" b="0" i="0" dirty="0">
                <a:solidFill>
                  <a:srgbClr val="292B2C"/>
                </a:solidFill>
                <a:effectLst/>
                <a:latin typeface="Arial" panose="020B0604020202020204" pitchFamily="34" charset="0"/>
                <a:cs typeface="Arial" panose="020B0604020202020204" pitchFamily="34" charset="0"/>
              </a:rPr>
              <a:t>The range depicted in many promotional materials relies on a specific manufacturer’s combination of components, under standardized conditions.</a:t>
            </a:r>
          </a:p>
          <a:p>
            <a:pPr marL="742950" lvl="1" indent="-285750">
              <a:buFont typeface="+mj-lt"/>
              <a:buAutoNum type="arabicPeriod"/>
            </a:pPr>
            <a:r>
              <a:rPr lang="en-US" sz="1600" b="0" i="0" dirty="0">
                <a:solidFill>
                  <a:srgbClr val="292B2C"/>
                </a:solidFill>
                <a:effectLst/>
                <a:latin typeface="Arial" panose="020B0604020202020204" pitchFamily="34" charset="0"/>
                <a:cs typeface="Arial" panose="020B0604020202020204" pitchFamily="34" charset="0"/>
              </a:rPr>
              <a:t>The same aerostat platform may be able to carry different payloads, depending on needs, design of the platform, station, and payload, and conditions.</a:t>
            </a:r>
          </a:p>
        </p:txBody>
      </p:sp>
      <p:pic>
        <p:nvPicPr>
          <p:cNvPr id="4" name="Picture 3">
            <a:extLst>
              <a:ext uri="{FF2B5EF4-FFF2-40B4-BE49-F238E27FC236}">
                <a16:creationId xmlns:a16="http://schemas.microsoft.com/office/drawing/2014/main" xmlns="" id="{E8E0F73D-CE32-41D4-8EF6-253A1FA81F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14" y="216384"/>
            <a:ext cx="3698749" cy="2468880"/>
          </a:xfrm>
          <a:prstGeom prst="rect">
            <a:avLst/>
          </a:prstGeom>
        </p:spPr>
      </p:pic>
    </p:spTree>
    <p:extLst>
      <p:ext uri="{BB962C8B-B14F-4D97-AF65-F5344CB8AC3E}">
        <p14:creationId xmlns:p14="http://schemas.microsoft.com/office/powerpoint/2010/main" val="553293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EC2F13-C357-4D6E-A9F9-EDB625B02EAC}"/>
              </a:ext>
            </a:extLst>
          </p:cNvPr>
          <p:cNvSpPr/>
          <p:nvPr/>
        </p:nvSpPr>
        <p:spPr>
          <a:xfrm>
            <a:off x="754601" y="2507289"/>
            <a:ext cx="10830757" cy="4278094"/>
          </a:xfrm>
          <a:prstGeom prst="rect">
            <a:avLst/>
          </a:prstGeom>
        </p:spPr>
        <p:txBody>
          <a:bodyPr wrap="square">
            <a:spAutoFit/>
          </a:bodyPr>
          <a:lstStyle/>
          <a:p>
            <a:r>
              <a:rPr lang="en-US" sz="1600" b="1" i="0" dirty="0">
                <a:solidFill>
                  <a:srgbClr val="292B2C"/>
                </a:solidFill>
                <a:effectLst/>
                <a:latin typeface="Arial" panose="020B0604020202020204" pitchFamily="34" charset="0"/>
                <a:cs typeface="Arial" panose="020B0604020202020204" pitchFamily="34" charset="0"/>
              </a:rPr>
              <a:t>Limitations, Quality and Safety</a:t>
            </a:r>
            <a:r>
              <a:rPr lang="en-US" sz="1600" b="0" i="0" dirty="0">
                <a:solidFill>
                  <a:srgbClr val="292B2C"/>
                </a:solidFill>
                <a:effectLst/>
                <a:latin typeface="Arial" panose="020B0604020202020204" pitchFamily="34" charset="0"/>
                <a:cs typeface="Arial" panose="020B0604020202020204" pitchFamily="34" charset="0"/>
              </a:rPr>
              <a:t>:</a:t>
            </a:r>
          </a:p>
          <a:p>
            <a:endParaRPr lang="en-US" sz="1100" b="0" i="0" dirty="0">
              <a:solidFill>
                <a:srgbClr val="292B2C"/>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0" i="0" dirty="0">
                <a:solidFill>
                  <a:srgbClr val="292B2C"/>
                </a:solidFill>
                <a:effectLst/>
                <a:latin typeface="Arial" panose="020B0604020202020204" pitchFamily="34" charset="0"/>
                <a:cs typeface="Arial" panose="020B0604020202020204" pitchFamily="34" charset="0"/>
              </a:rPr>
              <a:t>Aerostat systems are designed to be used in the field over long periods of time. Quality of design and manufacturing are critical to ensure satisfactory field performance over time.</a:t>
            </a:r>
          </a:p>
          <a:p>
            <a:pPr marL="285750" indent="-285750">
              <a:buFont typeface="Arial" panose="020B0604020202020204" pitchFamily="34" charset="0"/>
              <a:buChar char="•"/>
            </a:pPr>
            <a:r>
              <a:rPr lang="en-US" sz="1600" b="0" i="0" dirty="0">
                <a:solidFill>
                  <a:srgbClr val="292B2C"/>
                </a:solidFill>
                <a:effectLst/>
                <a:latin typeface="Arial" panose="020B0604020202020204" pitchFamily="34" charset="0"/>
                <a:cs typeface="Arial" panose="020B0604020202020204" pitchFamily="34" charset="0"/>
              </a:rPr>
              <a:t>Systems of any size that are designed to meet military standards are usually highly reliable and superior quality but carry a much greater cost.</a:t>
            </a:r>
          </a:p>
          <a:p>
            <a:pPr marL="285750" indent="-285750">
              <a:buFont typeface="Arial" panose="020B0604020202020204" pitchFamily="34" charset="0"/>
              <a:buChar char="•"/>
            </a:pPr>
            <a:r>
              <a:rPr lang="en-US" sz="1600" b="0" i="0" dirty="0">
                <a:solidFill>
                  <a:srgbClr val="292B2C"/>
                </a:solidFill>
                <a:effectLst/>
                <a:latin typeface="Arial" panose="020B0604020202020204" pitchFamily="34" charset="0"/>
                <a:cs typeface="Arial" panose="020B0604020202020204" pitchFamily="34" charset="0"/>
              </a:rPr>
              <a:t>Wind, air pressure, and rain are the main external factors affecting and limiting aerostat system operation.</a:t>
            </a:r>
          </a:p>
          <a:p>
            <a:pPr marL="285750" indent="-285750">
              <a:buFont typeface="Arial" panose="020B0604020202020204" pitchFamily="34" charset="0"/>
              <a:buChar char="•"/>
            </a:pPr>
            <a:r>
              <a:rPr lang="en-US" sz="1600" b="0" i="0" dirty="0">
                <a:solidFill>
                  <a:srgbClr val="292B2C"/>
                </a:solidFill>
                <a:effectLst/>
                <a:latin typeface="Arial" panose="020B0604020202020204" pitchFamily="34" charset="0"/>
                <a:cs typeface="Arial" panose="020B0604020202020204" pitchFamily="34" charset="0"/>
              </a:rPr>
              <a:t>Generally speaking, quality is indicated by the system’s ability to remain airborne over longer periods of time, in harsher weather conditions while transmitting quality payload data in the required view range.</a:t>
            </a:r>
          </a:p>
          <a:p>
            <a:pPr marL="285750" indent="-285750">
              <a:buFont typeface="Arial" panose="020B0604020202020204" pitchFamily="34" charset="0"/>
              <a:buChar char="•"/>
            </a:pPr>
            <a:r>
              <a:rPr lang="en-US" sz="1600" b="0" i="0" dirty="0">
                <a:solidFill>
                  <a:srgbClr val="292B2C"/>
                </a:solidFill>
                <a:effectLst/>
                <a:latin typeface="Arial" panose="020B0604020202020204" pitchFamily="34" charset="0"/>
                <a:cs typeface="Arial" panose="020B0604020202020204" pitchFamily="34" charset="0"/>
              </a:rPr>
              <a:t>Larger, higher-quality systems require additional training and safety protocols to ensure the safe and efficient operation of both the aerostat (platform) and the mission (payload).</a:t>
            </a:r>
          </a:p>
          <a:p>
            <a:pPr marL="285750" indent="-285750">
              <a:buFont typeface="Arial" panose="020B0604020202020204" pitchFamily="34" charset="0"/>
              <a:buChar char="•"/>
            </a:pPr>
            <a:r>
              <a:rPr lang="en-US" sz="1600" b="0" i="0" dirty="0">
                <a:solidFill>
                  <a:srgbClr val="292B2C"/>
                </a:solidFill>
                <a:effectLst/>
                <a:latin typeface="Arial" panose="020B0604020202020204" pitchFamily="34" charset="0"/>
                <a:cs typeface="Arial" panose="020B0604020202020204" pitchFamily="34" charset="0"/>
              </a:rPr>
              <a:t>Any system running day and night requires operators (for aerostat and payload) in shifts that will be vigilant enough to detect and respond to any disturbance.</a:t>
            </a:r>
          </a:p>
          <a:p>
            <a:pPr marL="285750" indent="-285750">
              <a:buFont typeface="Arial" panose="020B0604020202020204" pitchFamily="34" charset="0"/>
              <a:buChar char="•"/>
            </a:pPr>
            <a:r>
              <a:rPr lang="en-US" sz="1600" b="0" i="0" dirty="0">
                <a:solidFill>
                  <a:srgbClr val="292B2C"/>
                </a:solidFill>
                <a:effectLst/>
                <a:latin typeface="Arial" panose="020B0604020202020204" pitchFamily="34" charset="0"/>
                <a:cs typeface="Arial" panose="020B0604020202020204" pitchFamily="34" charset="0"/>
              </a:rPr>
              <a:t>The helium used for a given aerostat must match the required quality and be available in sufficient and regular supply for continuous routine operation.</a:t>
            </a:r>
          </a:p>
          <a:p>
            <a:pPr marL="285750" indent="-285750">
              <a:buFont typeface="Arial" panose="020B0604020202020204" pitchFamily="34" charset="0"/>
              <a:buChar char="•"/>
            </a:pPr>
            <a:r>
              <a:rPr lang="en-US" sz="1600" b="0" i="0" dirty="0">
                <a:solidFill>
                  <a:srgbClr val="292B2C"/>
                </a:solidFill>
                <a:effectLst/>
                <a:latin typeface="Arial" panose="020B0604020202020204" pitchFamily="34" charset="0"/>
                <a:cs typeface="Arial" panose="020B0604020202020204" pitchFamily="34" charset="0"/>
              </a:rPr>
              <a:t>Helium supply must be included in calculating the long-term cost of maintaining an aerostat system.</a:t>
            </a:r>
          </a:p>
          <a:p>
            <a:pPr marL="285750" indent="-285750">
              <a:buFont typeface="Arial" panose="020B0604020202020204" pitchFamily="34" charset="0"/>
              <a:buChar char="•"/>
            </a:pPr>
            <a:r>
              <a:rPr lang="en-US" sz="1600" i="0" dirty="0">
                <a:solidFill>
                  <a:srgbClr val="292B2C"/>
                </a:solidFill>
                <a:effectLst/>
                <a:latin typeface="Arial" panose="020B0604020202020204" pitchFamily="34" charset="0"/>
                <a:cs typeface="Arial" panose="020B0604020202020204" pitchFamily="34" charset="0"/>
              </a:rPr>
              <a:t>Helium fueling/refueling requires an anchoring of the system (it cannot be done while airborne).  </a:t>
            </a:r>
          </a:p>
        </p:txBody>
      </p:sp>
      <p:pic>
        <p:nvPicPr>
          <p:cNvPr id="10" name="Picture 9">
            <a:extLst>
              <a:ext uri="{FF2B5EF4-FFF2-40B4-BE49-F238E27FC236}">
                <a16:creationId xmlns:a16="http://schemas.microsoft.com/office/drawing/2014/main" xmlns="" id="{65D6966E-9AAF-4F98-863C-2FC726205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5005" y="199419"/>
            <a:ext cx="2819719" cy="2194560"/>
          </a:xfrm>
          <a:prstGeom prst="rect">
            <a:avLst/>
          </a:prstGeom>
        </p:spPr>
      </p:pic>
      <p:pic>
        <p:nvPicPr>
          <p:cNvPr id="14" name="Picture 13">
            <a:extLst>
              <a:ext uri="{FF2B5EF4-FFF2-40B4-BE49-F238E27FC236}">
                <a16:creationId xmlns:a16="http://schemas.microsoft.com/office/drawing/2014/main" xmlns="" id="{63FA347D-A502-4303-AAF8-0117F4C83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972" y="199339"/>
            <a:ext cx="2922542" cy="2194560"/>
          </a:xfrm>
          <a:prstGeom prst="rect">
            <a:avLst/>
          </a:prstGeom>
        </p:spPr>
      </p:pic>
      <p:pic>
        <p:nvPicPr>
          <p:cNvPr id="16" name="Picture 15">
            <a:extLst>
              <a:ext uri="{FF2B5EF4-FFF2-40B4-BE49-F238E27FC236}">
                <a16:creationId xmlns:a16="http://schemas.microsoft.com/office/drawing/2014/main" xmlns="" id="{8004B367-FB0B-42A9-8BFA-DB568904E8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1784" y="203444"/>
            <a:ext cx="2926080" cy="2194560"/>
          </a:xfrm>
          <a:prstGeom prst="rect">
            <a:avLst/>
          </a:prstGeom>
        </p:spPr>
      </p:pic>
    </p:spTree>
    <p:extLst>
      <p:ext uri="{BB962C8B-B14F-4D97-AF65-F5344CB8AC3E}">
        <p14:creationId xmlns:p14="http://schemas.microsoft.com/office/powerpoint/2010/main" val="1083018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30F46FB-0E9C-4B6A-A90D-8C34016AE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9429" y="568169"/>
            <a:ext cx="5184559" cy="3888419"/>
          </a:xfrm>
          <a:prstGeom prst="rect">
            <a:avLst/>
          </a:prstGeom>
        </p:spPr>
      </p:pic>
      <p:sp>
        <p:nvSpPr>
          <p:cNvPr id="4" name="Rectangle 3">
            <a:extLst>
              <a:ext uri="{FF2B5EF4-FFF2-40B4-BE49-F238E27FC236}">
                <a16:creationId xmlns:a16="http://schemas.microsoft.com/office/drawing/2014/main" xmlns="" id="{9CBBA840-E023-464F-A942-E390E6EB4316}"/>
              </a:ext>
            </a:extLst>
          </p:cNvPr>
          <p:cNvSpPr/>
          <p:nvPr/>
        </p:nvSpPr>
        <p:spPr>
          <a:xfrm>
            <a:off x="408373" y="4625631"/>
            <a:ext cx="11159231" cy="2031325"/>
          </a:xfrm>
          <a:prstGeom prst="rect">
            <a:avLst/>
          </a:prstGeom>
        </p:spPr>
        <p:txBody>
          <a:bodyPr wrap="square">
            <a:spAutoFit/>
          </a:bodyPr>
          <a:lstStyle/>
          <a:p>
            <a:r>
              <a:rPr lang="en-US" b="1" u="sng" dirty="0">
                <a:latin typeface="Arial" panose="020B0604020202020204" pitchFamily="34" charset="0"/>
                <a:cs typeface="Arial" panose="020B0604020202020204" pitchFamily="34" charset="0"/>
              </a:rPr>
              <a:t>Winds</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Very large 'blimp' aerostats can sometimes remain stable in high winds due to their massive helium lift at the bow that combats the wind. However, these very large blimps are hugely expensive and uneconomical for almost any activity. For small, less expensive blimps, the helium lift at the bow is far smaller, thus reducing blimps wind-keeping capability. This is a major reason why small blimps cannot cope with high winds. Thus large blimps that have some wind-keeping ability are too expensive, and small blimps that are more economical to use cannot cope with high winds. </a:t>
            </a:r>
          </a:p>
        </p:txBody>
      </p:sp>
      <p:sp>
        <p:nvSpPr>
          <p:cNvPr id="5" name="TextBox 4">
            <a:extLst>
              <a:ext uri="{FF2B5EF4-FFF2-40B4-BE49-F238E27FC236}">
                <a16:creationId xmlns:a16="http://schemas.microsoft.com/office/drawing/2014/main" xmlns="" id="{72853EA6-5D6F-4648-95FF-4D4E6CC26121}"/>
              </a:ext>
            </a:extLst>
          </p:cNvPr>
          <p:cNvSpPr txBox="1"/>
          <p:nvPr/>
        </p:nvSpPr>
        <p:spPr>
          <a:xfrm>
            <a:off x="2370336" y="56420"/>
            <a:ext cx="6489577" cy="523220"/>
          </a:xfrm>
          <a:prstGeom prst="rect">
            <a:avLst/>
          </a:prstGeom>
          <a:noFill/>
        </p:spPr>
        <p:txBody>
          <a:bodyPr wrap="square" rtlCol="0">
            <a:spAutoFit/>
          </a:bodyPr>
          <a:lstStyle/>
          <a:p>
            <a:pPr algn="ctr"/>
            <a:r>
              <a:rPr lang="en-US" sz="2800" dirty="0"/>
              <a:t>Blimp stability in windy conditions</a:t>
            </a:r>
          </a:p>
        </p:txBody>
      </p:sp>
    </p:spTree>
    <p:extLst>
      <p:ext uri="{BB962C8B-B14F-4D97-AF65-F5344CB8AC3E}">
        <p14:creationId xmlns:p14="http://schemas.microsoft.com/office/powerpoint/2010/main" val="783619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24D38D5-49E0-47AA-AC07-16C1843CF80D}"/>
              </a:ext>
            </a:extLst>
          </p:cNvPr>
          <p:cNvSpPr txBox="1"/>
          <p:nvPr/>
        </p:nvSpPr>
        <p:spPr>
          <a:xfrm>
            <a:off x="1556551" y="948690"/>
            <a:ext cx="10635449" cy="5724644"/>
          </a:xfrm>
          <a:prstGeom prst="rect">
            <a:avLst/>
          </a:prstGeom>
          <a:noFill/>
        </p:spPr>
        <p:txBody>
          <a:bodyPr wrap="square" rtlCol="0">
            <a:spAutoFit/>
          </a:bodyPr>
          <a:lstStyle/>
          <a:p>
            <a:r>
              <a:rPr lang="en-US" b="1" u="sng" dirty="0">
                <a:latin typeface="Arial" panose="020B0604020202020204" pitchFamily="34" charset="0"/>
                <a:cs typeface="Arial" panose="020B0604020202020204" pitchFamily="34" charset="0"/>
              </a:rPr>
              <a:t>Launcher:</a:t>
            </a:r>
          </a:p>
          <a:p>
            <a:endParaRPr lang="en-US" sz="1400" b="1" u="sng"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Versatility</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Ground Based Platform</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Specialized Trailer with power for use in remote locations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Width and height designed for Flatbed and Pickup Truck mobility</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Designed for transport in CH46, CH53 or fixed wing aircraft</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Equipped with lifting rings for transport by helicopter</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Used as on-site control center or relay to remote command station</a:t>
            </a:r>
          </a:p>
          <a:p>
            <a:pPr lvl="0"/>
            <a:endParaRPr lang="en-US" sz="1400"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Equipment</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Continuous power to payload with powered aerostat tether</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Adaptable for HMMWV, 120/220VAC, 12V or generator electrical input</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Onboard air conditioning for electrical/electronic components cooling</a:t>
            </a:r>
          </a:p>
          <a:p>
            <a:pPr lvl="0"/>
            <a:endParaRPr lang="en-US" sz="1400"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Components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Aerostat cradle for secure storage or safe movement between locations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Winch to launch and retrieve aerostat</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All electrical/electronic components to operate payload</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Temperature controlled equipment compartment</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On board battery bank and generator (2kw or 5kw) with fuel storage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Lighting source (white and red) as needed for on site operations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Storage compartments for helium bottles, cradle, aerostat, portable lighting and extra equipment</a:t>
            </a:r>
          </a:p>
        </p:txBody>
      </p:sp>
      <p:sp>
        <p:nvSpPr>
          <p:cNvPr id="4" name="TextBox 3">
            <a:extLst>
              <a:ext uri="{FF2B5EF4-FFF2-40B4-BE49-F238E27FC236}">
                <a16:creationId xmlns:a16="http://schemas.microsoft.com/office/drawing/2014/main" xmlns="" id="{D39AA82B-E1EF-4119-82C0-ACF437C0B857}"/>
              </a:ext>
            </a:extLst>
          </p:cNvPr>
          <p:cNvSpPr txBox="1"/>
          <p:nvPr/>
        </p:nvSpPr>
        <p:spPr>
          <a:xfrm>
            <a:off x="1677876" y="319596"/>
            <a:ext cx="9410334" cy="646331"/>
          </a:xfrm>
          <a:prstGeom prst="rect">
            <a:avLst/>
          </a:prstGeom>
          <a:noFill/>
        </p:spPr>
        <p:txBody>
          <a:bodyPr wrap="square" rtlCol="0">
            <a:spAutoFit/>
          </a:bodyPr>
          <a:lstStyle/>
          <a:p>
            <a:pPr algn="ctr"/>
            <a:r>
              <a:rPr lang="en-US" b="1" i="1" dirty="0">
                <a:latin typeface="Arial" panose="020B0604020202020204" pitchFamily="34" charset="0"/>
                <a:cs typeface="Arial" panose="020B0604020202020204" pitchFamily="34" charset="0"/>
              </a:rPr>
              <a:t>Specification Information on SkyDoc™ Aerostat Products</a:t>
            </a:r>
          </a:p>
          <a:p>
            <a:endParaRPr lang="en-US" dirty="0"/>
          </a:p>
        </p:txBody>
      </p:sp>
    </p:spTree>
    <p:extLst>
      <p:ext uri="{BB962C8B-B14F-4D97-AF65-F5344CB8AC3E}">
        <p14:creationId xmlns:p14="http://schemas.microsoft.com/office/powerpoint/2010/main" val="1167541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1575</Words>
  <Application>Microsoft Office PowerPoint</Application>
  <PresentationFormat>Custom</PresentationFormat>
  <Paragraphs>122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Skydoc™ Systems, Inc.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Skydoc™ Systems, Inc.</dc:title>
  <dc:creator>Charlie Steffen</dc:creator>
  <cp:lastModifiedBy>FRANK</cp:lastModifiedBy>
  <cp:revision>29</cp:revision>
  <dcterms:created xsi:type="dcterms:W3CDTF">2019-02-16T17:08:03Z</dcterms:created>
  <dcterms:modified xsi:type="dcterms:W3CDTF">2019-02-19T20:26:00Z</dcterms:modified>
</cp:coreProperties>
</file>